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embeddedFontLst>
    <p:embeddedFont>
      <p:font typeface="Play"/>
      <p:regular r:id="rId15"/>
      <p:bold r:id="rId16"/>
    </p:embeddedFont>
    <p:embeddedFont>
      <p:font typeface="Inter"/>
      <p:regular r:id="rId17"/>
      <p:bold r:id="rId18"/>
      <p:italic r:id="rId19"/>
      <p:boldItalic r:id="rId20"/>
    </p:embeddedFont>
    <p:embeddedFont>
      <p:font typeface="Inter Black"/>
      <p:bold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3" roundtripDataSignature="AMtx7mi4sSZWFYQtg5tI5BfDZP9Niq5Jy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nter-boldItalic.fntdata"/><Relationship Id="rId11" Type="http://schemas.openxmlformats.org/officeDocument/2006/relationships/slide" Target="slides/slide6.xml"/><Relationship Id="rId22" Type="http://schemas.openxmlformats.org/officeDocument/2006/relationships/font" Target="fonts/InterBlack-boldItalic.fntdata"/><Relationship Id="rId10" Type="http://schemas.openxmlformats.org/officeDocument/2006/relationships/slide" Target="slides/slide5.xml"/><Relationship Id="rId21" Type="http://schemas.openxmlformats.org/officeDocument/2006/relationships/font" Target="fonts/InterBlack-bold.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lay-regular.fntdata"/><Relationship Id="rId14" Type="http://schemas.openxmlformats.org/officeDocument/2006/relationships/slide" Target="slides/slide9.xml"/><Relationship Id="rId17" Type="http://schemas.openxmlformats.org/officeDocument/2006/relationships/font" Target="fonts/Inter-regular.fntdata"/><Relationship Id="rId16" Type="http://schemas.openxmlformats.org/officeDocument/2006/relationships/font" Target="fonts/Play-bold.fntdata"/><Relationship Id="rId5" Type="http://schemas.openxmlformats.org/officeDocument/2006/relationships/notesMaster" Target="notesMasters/notesMaster1.xml"/><Relationship Id="rId19" Type="http://schemas.openxmlformats.org/officeDocument/2006/relationships/font" Target="fonts/Inter-italic.fntdata"/><Relationship Id="rId6" Type="http://schemas.openxmlformats.org/officeDocument/2006/relationships/slide" Target="slides/slide1.xml"/><Relationship Id="rId18" Type="http://schemas.openxmlformats.org/officeDocument/2006/relationships/font" Target="fonts/Inter-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1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6" name="Google Shape;26;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9"/>
          <p:cNvSpPr/>
          <p:nvPr>
            <p:ph idx="2" type="pic"/>
          </p:nvPr>
        </p:nvSpPr>
        <p:spPr>
          <a:xfrm>
            <a:off x="5183188" y="987425"/>
            <a:ext cx="6172200" cy="4873625"/>
          </a:xfrm>
          <a:prstGeom prst="rect">
            <a:avLst/>
          </a:prstGeom>
          <a:noFill/>
          <a:ln>
            <a:noFill/>
          </a:ln>
        </p:spPr>
      </p:sp>
      <p:sp>
        <p:nvSpPr>
          <p:cNvPr id="64" name="Google Shape;64;p1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5" name="Google Shape;85;p1"/>
          <p:cNvSpPr txBox="1"/>
          <p:nvPr>
            <p:ph idx="1" type="subTitle"/>
          </p:nvPr>
        </p:nvSpPr>
        <p:spPr>
          <a:xfrm>
            <a:off x="4310743" y="6254974"/>
            <a:ext cx="3570514" cy="4619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lt1"/>
              </a:buClr>
              <a:buSzPct val="100000"/>
              <a:buNone/>
            </a:pPr>
            <a:r>
              <a:rPr lang="es-MX">
                <a:solidFill>
                  <a:schemeClr val="lt1"/>
                </a:solidFill>
                <a:latin typeface="Inter"/>
                <a:ea typeface="Inter"/>
                <a:cs typeface="Inter"/>
                <a:sym typeface="Inter"/>
              </a:rPr>
              <a:t>18 al 23 de Septiembre, 2026</a:t>
            </a:r>
            <a:endParaRPr/>
          </a:p>
        </p:txBody>
      </p:sp>
      <p:pic>
        <p:nvPicPr>
          <p:cNvPr id="86" name="Google Shape;86;p1"/>
          <p:cNvPicPr preferRelativeResize="0"/>
          <p:nvPr/>
        </p:nvPicPr>
        <p:blipFill rotWithShape="1">
          <a:blip r:embed="rId4">
            <a:alphaModFix/>
          </a:blip>
          <a:srcRect b="0" l="0" r="0" t="0"/>
          <a:stretch/>
        </p:blipFill>
        <p:spPr>
          <a:xfrm>
            <a:off x="2821860" y="705160"/>
            <a:ext cx="6548280" cy="1205852"/>
          </a:xfrm>
          <a:prstGeom prst="rect">
            <a:avLst/>
          </a:prstGeom>
          <a:noFill/>
          <a:ln>
            <a:noFill/>
          </a:ln>
        </p:spPr>
      </p:pic>
      <p:sp>
        <p:nvSpPr>
          <p:cNvPr id="87" name="Google Shape;87;p1"/>
          <p:cNvSpPr/>
          <p:nvPr/>
        </p:nvSpPr>
        <p:spPr>
          <a:xfrm>
            <a:off x="-35861" y="2805690"/>
            <a:ext cx="12254753" cy="1246384"/>
          </a:xfrm>
          <a:prstGeom prst="rect">
            <a:avLst/>
          </a:prstGeom>
          <a:noFill/>
          <a:ln cap="flat" cmpd="sng" w="9525">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88" name="Google Shape;88;p1"/>
          <p:cNvSpPr txBox="1"/>
          <p:nvPr/>
        </p:nvSpPr>
        <p:spPr>
          <a:xfrm>
            <a:off x="1524000" y="3225514"/>
            <a:ext cx="9144000" cy="77402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FFDB00"/>
              </a:buClr>
              <a:buSzPts val="8000"/>
              <a:buFont typeface="Inter Black"/>
              <a:buNone/>
            </a:pPr>
            <a:r>
              <a:rPr b="0" i="0" lang="es-MX" sz="8000" u="none" cap="none" strike="noStrike">
                <a:solidFill>
                  <a:srgbClr val="FFDB00"/>
                </a:solidFill>
                <a:latin typeface="Inter Black"/>
                <a:ea typeface="Inter Black"/>
                <a:cs typeface="Inter Black"/>
                <a:sym typeface="Inter Black"/>
              </a:rPr>
              <a:t>¡Bienvenidos!</a:t>
            </a:r>
            <a:endParaRPr/>
          </a:p>
        </p:txBody>
      </p:sp>
      <p:sp>
        <p:nvSpPr>
          <p:cNvPr id="89" name="Google Shape;89;p1"/>
          <p:cNvSpPr txBox="1"/>
          <p:nvPr>
            <p:ph type="ctrTitle"/>
          </p:nvPr>
        </p:nvSpPr>
        <p:spPr>
          <a:xfrm>
            <a:off x="1524000" y="2013740"/>
            <a:ext cx="9144000" cy="7740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Font typeface="Inter"/>
              <a:buNone/>
            </a:pPr>
            <a:r>
              <a:rPr lang="es-MX" sz="2400">
                <a:solidFill>
                  <a:schemeClr val="lt1"/>
                </a:solidFill>
                <a:latin typeface="Inter"/>
                <a:ea typeface="Inter"/>
                <a:cs typeface="Inter"/>
                <a:sym typeface="Inter"/>
              </a:rPr>
              <a:t>Ceremonia de Inauguración del </a:t>
            </a:r>
            <a:r>
              <a:rPr b="1" lang="es-MX" sz="2400">
                <a:solidFill>
                  <a:schemeClr val="lt1"/>
                </a:solidFill>
                <a:latin typeface="Inter"/>
                <a:ea typeface="Inter"/>
                <a:cs typeface="Inter"/>
                <a:sym typeface="Inter"/>
              </a:rPr>
              <a:t>65 Aniversario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5" name="Google Shape;95;p2"/>
          <p:cNvSpPr txBox="1"/>
          <p:nvPr>
            <p:ph idx="1" type="subTitle"/>
          </p:nvPr>
        </p:nvSpPr>
        <p:spPr>
          <a:xfrm>
            <a:off x="4310743" y="6254974"/>
            <a:ext cx="3570514" cy="4619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dk1"/>
              </a:buClr>
              <a:buSzPct val="100000"/>
              <a:buNone/>
            </a:pPr>
            <a:r>
              <a:rPr lang="es-MX">
                <a:latin typeface="Inter"/>
                <a:ea typeface="Inter"/>
                <a:cs typeface="Inter"/>
                <a:sym typeface="Inter"/>
              </a:rPr>
              <a:t>18 al 23 de Septiembre, 2026</a:t>
            </a:r>
            <a:endParaRPr/>
          </a:p>
        </p:txBody>
      </p:sp>
      <p:sp>
        <p:nvSpPr>
          <p:cNvPr id="96" name="Google Shape;96;p2"/>
          <p:cNvSpPr txBox="1"/>
          <p:nvPr/>
        </p:nvSpPr>
        <p:spPr>
          <a:xfrm>
            <a:off x="1563875" y="3063321"/>
            <a:ext cx="9144000" cy="11157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8000"/>
              <a:buFont typeface="Inter Black"/>
              <a:buNone/>
            </a:pPr>
            <a:r>
              <a:rPr b="0" i="0" lang="es-MX" sz="8000" u="none" cap="none" strike="noStrike">
                <a:solidFill>
                  <a:schemeClr val="dk1"/>
                </a:solidFill>
                <a:latin typeface="Inter Black"/>
                <a:ea typeface="Inter Black"/>
                <a:cs typeface="Inter Black"/>
                <a:sym typeface="Inter Black"/>
              </a:rPr>
              <a:t>¡Bienvenidos!</a:t>
            </a:r>
            <a:endParaRPr/>
          </a:p>
        </p:txBody>
      </p:sp>
      <p:pic>
        <p:nvPicPr>
          <p:cNvPr id="97" name="Google Shape;97;p2"/>
          <p:cNvPicPr preferRelativeResize="0"/>
          <p:nvPr/>
        </p:nvPicPr>
        <p:blipFill rotWithShape="1">
          <a:blip r:embed="rId4">
            <a:alphaModFix/>
          </a:blip>
          <a:srcRect b="0" l="0" r="0" t="0"/>
          <a:stretch/>
        </p:blipFill>
        <p:spPr>
          <a:xfrm>
            <a:off x="2821860" y="711745"/>
            <a:ext cx="6548280" cy="1205852"/>
          </a:xfrm>
          <a:prstGeom prst="rect">
            <a:avLst/>
          </a:prstGeom>
          <a:noFill/>
          <a:ln>
            <a:noFill/>
          </a:ln>
        </p:spPr>
      </p:pic>
      <p:sp>
        <p:nvSpPr>
          <p:cNvPr id="98" name="Google Shape;98;p2"/>
          <p:cNvSpPr txBox="1"/>
          <p:nvPr>
            <p:ph type="ctrTitle"/>
          </p:nvPr>
        </p:nvSpPr>
        <p:spPr>
          <a:xfrm>
            <a:off x="1524000" y="2013740"/>
            <a:ext cx="9144000" cy="7740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Inter"/>
              <a:buNone/>
            </a:pPr>
            <a:r>
              <a:rPr lang="es-MX" sz="2400">
                <a:latin typeface="Inter"/>
                <a:ea typeface="Inter"/>
                <a:cs typeface="Inter"/>
                <a:sym typeface="Inter"/>
              </a:rPr>
              <a:t>Ceremonia de Inauguración del </a:t>
            </a:r>
            <a:r>
              <a:rPr b="1" lang="es-MX" sz="2400">
                <a:latin typeface="Inter"/>
                <a:ea typeface="Inter"/>
                <a:cs typeface="Inter"/>
                <a:sym typeface="Inter"/>
              </a:rPr>
              <a:t>65 Aniversario</a:t>
            </a:r>
            <a:endParaRPr sz="2400">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3"/>
          <p:cNvPicPr preferRelativeResize="0"/>
          <p:nvPr/>
        </p:nvPicPr>
        <p:blipFill rotWithShape="1">
          <a:blip r:embed="rId3">
            <a:alphaModFix/>
          </a:blip>
          <a:srcRect b="0" l="0" r="0" t="0"/>
          <a:stretch/>
        </p:blipFill>
        <p:spPr>
          <a:xfrm>
            <a:off x="381" y="0"/>
            <a:ext cx="12191238" cy="6858000"/>
          </a:xfrm>
          <a:prstGeom prst="rect">
            <a:avLst/>
          </a:prstGeom>
          <a:noFill/>
          <a:ln>
            <a:noFill/>
          </a:ln>
        </p:spPr>
      </p:pic>
      <p:sp>
        <p:nvSpPr>
          <p:cNvPr id="104" name="Google Shape;104;p3"/>
          <p:cNvSpPr/>
          <p:nvPr/>
        </p:nvSpPr>
        <p:spPr>
          <a:xfrm>
            <a:off x="-35861" y="2805690"/>
            <a:ext cx="12254753" cy="1246384"/>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5" name="Google Shape;105;p3"/>
          <p:cNvSpPr txBox="1"/>
          <p:nvPr>
            <p:ph idx="1" type="subTitle"/>
          </p:nvPr>
        </p:nvSpPr>
        <p:spPr>
          <a:xfrm>
            <a:off x="4310743" y="6254974"/>
            <a:ext cx="3570514" cy="4619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dk1"/>
              </a:buClr>
              <a:buSzPct val="100000"/>
              <a:buNone/>
            </a:pPr>
            <a:r>
              <a:rPr lang="es-MX">
                <a:latin typeface="Inter"/>
                <a:ea typeface="Inter"/>
                <a:cs typeface="Inter"/>
                <a:sym typeface="Inter"/>
              </a:rPr>
              <a:t>18 al 23 de Septiembre, 2026</a:t>
            </a:r>
            <a:endParaRPr/>
          </a:p>
        </p:txBody>
      </p:sp>
      <p:sp>
        <p:nvSpPr>
          <p:cNvPr id="106" name="Google Shape;106;p3"/>
          <p:cNvSpPr txBox="1"/>
          <p:nvPr/>
        </p:nvSpPr>
        <p:spPr>
          <a:xfrm>
            <a:off x="1524000" y="3225514"/>
            <a:ext cx="9144000" cy="77402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8000"/>
              <a:buFont typeface="Inter Black"/>
              <a:buNone/>
            </a:pPr>
            <a:r>
              <a:rPr b="0" i="0" lang="es-MX" sz="8000" u="none" cap="none" strike="noStrike">
                <a:solidFill>
                  <a:schemeClr val="dk1"/>
                </a:solidFill>
                <a:latin typeface="Inter Black"/>
                <a:ea typeface="Inter Black"/>
                <a:cs typeface="Inter Black"/>
                <a:sym typeface="Inter Black"/>
              </a:rPr>
              <a:t>¡Bienvenidos!</a:t>
            </a:r>
            <a:endParaRPr/>
          </a:p>
        </p:txBody>
      </p:sp>
      <p:pic>
        <p:nvPicPr>
          <p:cNvPr id="107" name="Google Shape;107;p3"/>
          <p:cNvPicPr preferRelativeResize="0"/>
          <p:nvPr/>
        </p:nvPicPr>
        <p:blipFill rotWithShape="1">
          <a:blip r:embed="rId4">
            <a:alphaModFix/>
          </a:blip>
          <a:srcRect b="0" l="0" r="0" t="0"/>
          <a:stretch/>
        </p:blipFill>
        <p:spPr>
          <a:xfrm>
            <a:off x="2821860" y="711745"/>
            <a:ext cx="6548280" cy="1205852"/>
          </a:xfrm>
          <a:prstGeom prst="rect">
            <a:avLst/>
          </a:prstGeom>
          <a:noFill/>
          <a:ln>
            <a:noFill/>
          </a:ln>
        </p:spPr>
      </p:pic>
      <p:sp>
        <p:nvSpPr>
          <p:cNvPr id="108" name="Google Shape;108;p3"/>
          <p:cNvSpPr txBox="1"/>
          <p:nvPr>
            <p:ph type="ctrTitle"/>
          </p:nvPr>
        </p:nvSpPr>
        <p:spPr>
          <a:xfrm>
            <a:off x="1524000" y="2013740"/>
            <a:ext cx="9144000" cy="7740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Inter"/>
              <a:buNone/>
            </a:pPr>
            <a:r>
              <a:rPr lang="es-MX" sz="2400">
                <a:latin typeface="Inter"/>
                <a:ea typeface="Inter"/>
                <a:cs typeface="Inter"/>
                <a:sym typeface="Inter"/>
              </a:rPr>
              <a:t>Ceremonia de Inauguración del </a:t>
            </a:r>
            <a:r>
              <a:rPr b="1" lang="es-MX" sz="2400">
                <a:latin typeface="Inter"/>
                <a:ea typeface="Inter"/>
                <a:cs typeface="Inter"/>
                <a:sym typeface="Inter"/>
              </a:rPr>
              <a:t>65 Aniversario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14" name="Google Shape;114;p4"/>
          <p:cNvSpPr txBox="1"/>
          <p:nvPr>
            <p:ph idx="1" type="subTitle"/>
          </p:nvPr>
        </p:nvSpPr>
        <p:spPr>
          <a:xfrm>
            <a:off x="996312" y="6305100"/>
            <a:ext cx="3570514" cy="4619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200"/>
              <a:buNone/>
            </a:pPr>
            <a:r>
              <a:rPr lang="es-MX" sz="1200">
                <a:solidFill>
                  <a:schemeClr val="lt1"/>
                </a:solidFill>
                <a:latin typeface="Inter"/>
                <a:ea typeface="Inter"/>
                <a:cs typeface="Inter"/>
                <a:sym typeface="Inter"/>
              </a:rPr>
              <a:t>18 al 23 de Septiembre, 2026</a:t>
            </a:r>
            <a:endParaRPr/>
          </a:p>
        </p:txBody>
      </p:sp>
      <p:sp>
        <p:nvSpPr>
          <p:cNvPr id="115" name="Google Shape;115;p4"/>
          <p:cNvSpPr txBox="1"/>
          <p:nvPr/>
        </p:nvSpPr>
        <p:spPr>
          <a:xfrm>
            <a:off x="887506" y="1480271"/>
            <a:ext cx="9144000" cy="77402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FFDB00"/>
              </a:buClr>
              <a:buSzPts val="3600"/>
              <a:buFont typeface="Inter Black"/>
              <a:buNone/>
            </a:pPr>
            <a:r>
              <a:rPr b="0" i="0" lang="es-MX" sz="3600" u="none" cap="none" strike="noStrike">
                <a:solidFill>
                  <a:srgbClr val="FFDB00"/>
                </a:solidFill>
                <a:latin typeface="Inter Black"/>
                <a:ea typeface="Inter Black"/>
                <a:cs typeface="Inter Black"/>
                <a:sym typeface="Inter Black"/>
              </a:rPr>
              <a:t>¿Qué es Lorem Ipsum?</a:t>
            </a:r>
            <a:endParaRPr/>
          </a:p>
        </p:txBody>
      </p:sp>
      <p:sp>
        <p:nvSpPr>
          <p:cNvPr id="116" name="Google Shape;116;p4"/>
          <p:cNvSpPr txBox="1"/>
          <p:nvPr>
            <p:ph type="ctrTitle"/>
          </p:nvPr>
        </p:nvSpPr>
        <p:spPr>
          <a:xfrm>
            <a:off x="887506" y="3507864"/>
            <a:ext cx="9144000" cy="77402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Inter"/>
              <a:buNone/>
            </a:pPr>
            <a:r>
              <a:rPr lang="es-MX" sz="2400">
                <a:solidFill>
                  <a:schemeClr val="lt1"/>
                </a:solidFill>
                <a:latin typeface="Inter"/>
                <a:ea typeface="Inter"/>
                <a:cs typeface="Inter"/>
                <a:sym typeface="Inter"/>
              </a:rPr>
              <a:t>Lorem ipsum dolor sit amet, consectetuer adipiscing elit, sed diam nonummy nibh euismod tincidunt ut laoreet dolore magna aliquam erat volutpat. Ut wisi enim ad minim veniam, quis nostrud exerci tation ullamcorper suscipit lobortis nisl ut aliquip ex ea commodo consequat.</a:t>
            </a:r>
            <a:endParaRPr/>
          </a:p>
        </p:txBody>
      </p:sp>
      <p:pic>
        <p:nvPicPr>
          <p:cNvPr id="117" name="Google Shape;117;p4"/>
          <p:cNvPicPr preferRelativeResize="0"/>
          <p:nvPr/>
        </p:nvPicPr>
        <p:blipFill rotWithShape="1">
          <a:blip r:embed="rId4">
            <a:alphaModFix/>
          </a:blip>
          <a:srcRect b="0" l="0" r="0" t="0"/>
          <a:stretch/>
        </p:blipFill>
        <p:spPr>
          <a:xfrm>
            <a:off x="8597153" y="442395"/>
            <a:ext cx="3274140" cy="6029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5"/>
          <p:cNvPicPr preferRelativeResize="0"/>
          <p:nvPr/>
        </p:nvPicPr>
        <p:blipFill rotWithShape="1">
          <a:blip r:embed="rId3">
            <a:alphaModFix/>
          </a:blip>
          <a:srcRect b="0" l="0" r="0" t="0"/>
          <a:stretch/>
        </p:blipFill>
        <p:spPr>
          <a:xfrm>
            <a:off x="381" y="0"/>
            <a:ext cx="12191238" cy="6858000"/>
          </a:xfrm>
          <a:prstGeom prst="rect">
            <a:avLst/>
          </a:prstGeom>
          <a:noFill/>
          <a:ln>
            <a:noFill/>
          </a:ln>
        </p:spPr>
      </p:pic>
      <p:sp>
        <p:nvSpPr>
          <p:cNvPr id="123" name="Google Shape;123;p5"/>
          <p:cNvSpPr txBox="1"/>
          <p:nvPr>
            <p:ph idx="1" type="subTitle"/>
          </p:nvPr>
        </p:nvSpPr>
        <p:spPr>
          <a:xfrm>
            <a:off x="996312" y="6305100"/>
            <a:ext cx="3570514" cy="4619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None/>
            </a:pPr>
            <a:r>
              <a:rPr lang="es-MX" sz="1200">
                <a:latin typeface="Inter"/>
                <a:ea typeface="Inter"/>
                <a:cs typeface="Inter"/>
                <a:sym typeface="Inter"/>
              </a:rPr>
              <a:t>18 al 23 de Septiembre, 2026</a:t>
            </a:r>
            <a:endParaRPr/>
          </a:p>
        </p:txBody>
      </p:sp>
      <p:sp>
        <p:nvSpPr>
          <p:cNvPr id="124" name="Google Shape;124;p5"/>
          <p:cNvSpPr txBox="1"/>
          <p:nvPr/>
        </p:nvSpPr>
        <p:spPr>
          <a:xfrm>
            <a:off x="887506" y="1480271"/>
            <a:ext cx="9144000" cy="77402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3600"/>
              <a:buFont typeface="Inter Black"/>
              <a:buNone/>
            </a:pPr>
            <a:r>
              <a:rPr b="0" i="0" lang="es-MX" sz="3600" u="none" cap="none" strike="noStrike">
                <a:solidFill>
                  <a:schemeClr val="dk1"/>
                </a:solidFill>
                <a:latin typeface="Inter Black"/>
                <a:ea typeface="Inter Black"/>
                <a:cs typeface="Inter Black"/>
                <a:sym typeface="Inter Black"/>
              </a:rPr>
              <a:t>¿Qué es Lorem Ipsum?</a:t>
            </a:r>
            <a:endParaRPr/>
          </a:p>
        </p:txBody>
      </p:sp>
      <p:sp>
        <p:nvSpPr>
          <p:cNvPr id="125" name="Google Shape;125;p5"/>
          <p:cNvSpPr txBox="1"/>
          <p:nvPr>
            <p:ph type="ctrTitle"/>
          </p:nvPr>
        </p:nvSpPr>
        <p:spPr>
          <a:xfrm>
            <a:off x="887506" y="3507864"/>
            <a:ext cx="9144000" cy="77402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Inter"/>
              <a:buNone/>
            </a:pPr>
            <a:r>
              <a:rPr lang="es-MX" sz="2400">
                <a:latin typeface="Inter"/>
                <a:ea typeface="Inter"/>
                <a:cs typeface="Inter"/>
                <a:sym typeface="Inter"/>
              </a:rPr>
              <a:t>Lorem ipsum dolor sit amet, consectetuer adipiscing elit, sed diam nonummy nibh euismod tincidunt ut laoreet dolore magna aliquam erat volutpat. Ut wisi enim ad minim veniam, quis nostrud exerci tation ullamcorper suscipit lobortis nisl ut aliquip ex ea commodo consequat.</a:t>
            </a:r>
            <a:endParaRPr/>
          </a:p>
        </p:txBody>
      </p:sp>
      <p:pic>
        <p:nvPicPr>
          <p:cNvPr id="126" name="Google Shape;126;p5"/>
          <p:cNvPicPr preferRelativeResize="0"/>
          <p:nvPr/>
        </p:nvPicPr>
        <p:blipFill rotWithShape="1">
          <a:blip r:embed="rId4">
            <a:alphaModFix/>
          </a:blip>
          <a:srcRect b="0" l="0" r="0" t="0"/>
          <a:stretch/>
        </p:blipFill>
        <p:spPr>
          <a:xfrm>
            <a:off x="8592818" y="438673"/>
            <a:ext cx="3274140" cy="6029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6"/>
          <p:cNvPicPr preferRelativeResize="0"/>
          <p:nvPr/>
        </p:nvPicPr>
        <p:blipFill rotWithShape="1">
          <a:blip r:embed="rId3">
            <a:alphaModFix/>
          </a:blip>
          <a:srcRect b="0" l="0" r="0" t="0"/>
          <a:stretch/>
        </p:blipFill>
        <p:spPr>
          <a:xfrm>
            <a:off x="381" y="0"/>
            <a:ext cx="12191238" cy="6858000"/>
          </a:xfrm>
          <a:prstGeom prst="rect">
            <a:avLst/>
          </a:prstGeom>
          <a:noFill/>
          <a:ln>
            <a:noFill/>
          </a:ln>
        </p:spPr>
      </p:pic>
      <p:sp>
        <p:nvSpPr>
          <p:cNvPr id="132" name="Google Shape;132;p6"/>
          <p:cNvSpPr txBox="1"/>
          <p:nvPr>
            <p:ph idx="1" type="subTitle"/>
          </p:nvPr>
        </p:nvSpPr>
        <p:spPr>
          <a:xfrm>
            <a:off x="996312" y="6305100"/>
            <a:ext cx="3570514" cy="4619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200"/>
              <a:buNone/>
            </a:pPr>
            <a:r>
              <a:rPr lang="es-MX" sz="1200">
                <a:latin typeface="Inter"/>
                <a:ea typeface="Inter"/>
                <a:cs typeface="Inter"/>
                <a:sym typeface="Inter"/>
              </a:rPr>
              <a:t>18 al 23 de Septiembre, 2026</a:t>
            </a:r>
            <a:endParaRPr/>
          </a:p>
        </p:txBody>
      </p:sp>
      <p:sp>
        <p:nvSpPr>
          <p:cNvPr id="133" name="Google Shape;133;p6"/>
          <p:cNvSpPr txBox="1"/>
          <p:nvPr/>
        </p:nvSpPr>
        <p:spPr>
          <a:xfrm>
            <a:off x="887506" y="1480271"/>
            <a:ext cx="9144000" cy="77402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3600"/>
              <a:buFont typeface="Inter Black"/>
              <a:buNone/>
            </a:pPr>
            <a:r>
              <a:rPr b="0" i="0" lang="es-MX" sz="3600" u="none" cap="none" strike="noStrike">
                <a:solidFill>
                  <a:schemeClr val="dk1"/>
                </a:solidFill>
                <a:latin typeface="Inter Black"/>
                <a:ea typeface="Inter Black"/>
                <a:cs typeface="Inter Black"/>
                <a:sym typeface="Inter Black"/>
              </a:rPr>
              <a:t>¿Qué es Lorem Ipsum?</a:t>
            </a:r>
            <a:endParaRPr/>
          </a:p>
        </p:txBody>
      </p:sp>
      <p:sp>
        <p:nvSpPr>
          <p:cNvPr id="134" name="Google Shape;134;p6"/>
          <p:cNvSpPr txBox="1"/>
          <p:nvPr>
            <p:ph type="ctrTitle"/>
          </p:nvPr>
        </p:nvSpPr>
        <p:spPr>
          <a:xfrm>
            <a:off x="887506" y="3507864"/>
            <a:ext cx="9144000" cy="77402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Inter"/>
              <a:buNone/>
            </a:pPr>
            <a:r>
              <a:rPr lang="es-MX" sz="2400">
                <a:latin typeface="Inter"/>
                <a:ea typeface="Inter"/>
                <a:cs typeface="Inter"/>
                <a:sym typeface="Inter"/>
              </a:rPr>
              <a:t>Lorem ipsum dolor sit amet, consectetuer adipiscing elit, sed diam nonummy nibh euismod tincidunt ut laoreet dolore magna aliquam erat volutpat. Ut wisi enim ad minim veniam, quis nostrud exerci tation ullamcorper suscipit lobortis nisl ut aliquip ex ea commodo consequat.</a:t>
            </a:r>
            <a:endParaRPr/>
          </a:p>
        </p:txBody>
      </p:sp>
      <p:pic>
        <p:nvPicPr>
          <p:cNvPr id="135" name="Google Shape;135;p6"/>
          <p:cNvPicPr preferRelativeResize="0"/>
          <p:nvPr/>
        </p:nvPicPr>
        <p:blipFill rotWithShape="1">
          <a:blip r:embed="rId4">
            <a:alphaModFix/>
          </a:blip>
          <a:srcRect b="0" l="0" r="0" t="0"/>
          <a:stretch/>
        </p:blipFill>
        <p:spPr>
          <a:xfrm>
            <a:off x="8592818" y="438673"/>
            <a:ext cx="3274140" cy="602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1" name="Google Shape;141;p7"/>
          <p:cNvSpPr txBox="1"/>
          <p:nvPr>
            <p:ph idx="1" type="subTitle"/>
          </p:nvPr>
        </p:nvSpPr>
        <p:spPr>
          <a:xfrm>
            <a:off x="4310743" y="4546168"/>
            <a:ext cx="3570514" cy="4619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lt1"/>
              </a:buClr>
              <a:buSzPct val="100000"/>
              <a:buNone/>
            </a:pPr>
            <a:r>
              <a:rPr lang="es-MX">
                <a:solidFill>
                  <a:schemeClr val="lt1"/>
                </a:solidFill>
                <a:latin typeface="Inter"/>
                <a:ea typeface="Inter"/>
                <a:cs typeface="Inter"/>
                <a:sym typeface="Inter"/>
              </a:rPr>
              <a:t>18 al 23 de Septiembre, 2026</a:t>
            </a:r>
            <a:endParaRPr/>
          </a:p>
        </p:txBody>
      </p:sp>
      <p:pic>
        <p:nvPicPr>
          <p:cNvPr id="142" name="Google Shape;142;p7"/>
          <p:cNvPicPr preferRelativeResize="0"/>
          <p:nvPr/>
        </p:nvPicPr>
        <p:blipFill rotWithShape="1">
          <a:blip r:embed="rId4">
            <a:alphaModFix/>
          </a:blip>
          <a:srcRect b="0" l="0" r="0" t="0"/>
          <a:stretch/>
        </p:blipFill>
        <p:spPr>
          <a:xfrm>
            <a:off x="3356975" y="5294173"/>
            <a:ext cx="5490602" cy="1011083"/>
          </a:xfrm>
          <a:prstGeom prst="rect">
            <a:avLst/>
          </a:prstGeom>
          <a:noFill/>
          <a:ln>
            <a:noFill/>
          </a:ln>
        </p:spPr>
      </p:pic>
      <p:sp>
        <p:nvSpPr>
          <p:cNvPr id="143" name="Google Shape;143;p7"/>
          <p:cNvSpPr/>
          <p:nvPr/>
        </p:nvSpPr>
        <p:spPr>
          <a:xfrm>
            <a:off x="-35861" y="2082974"/>
            <a:ext cx="12254753" cy="2235800"/>
          </a:xfrm>
          <a:prstGeom prst="rect">
            <a:avLst/>
          </a:prstGeom>
          <a:noFill/>
          <a:ln cap="flat" cmpd="sng" w="9525">
            <a:solidFill>
              <a:schemeClr val="l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4" name="Google Shape;144;p7"/>
          <p:cNvSpPr txBox="1"/>
          <p:nvPr/>
        </p:nvSpPr>
        <p:spPr>
          <a:xfrm>
            <a:off x="1524000" y="2214572"/>
            <a:ext cx="9144000" cy="2051662"/>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FFDB00"/>
              </a:buClr>
              <a:buSzPts val="7200"/>
              <a:buFont typeface="Inter Black"/>
              <a:buNone/>
            </a:pPr>
            <a:r>
              <a:rPr b="0" i="0" lang="es-MX" sz="7200" u="none" cap="none" strike="noStrike">
                <a:solidFill>
                  <a:srgbClr val="FFDB00"/>
                </a:solidFill>
                <a:latin typeface="Inter Black"/>
                <a:ea typeface="Inter Black"/>
                <a:cs typeface="Inter Black"/>
                <a:sym typeface="Inter Black"/>
              </a:rPr>
              <a:t>¡Gracias por</a:t>
            </a:r>
            <a:endParaRPr/>
          </a:p>
          <a:p>
            <a:pPr indent="0" lvl="0" marL="0" marR="0" rtl="0" algn="ctr">
              <a:lnSpc>
                <a:spcPct val="90000"/>
              </a:lnSpc>
              <a:spcBef>
                <a:spcPts val="0"/>
              </a:spcBef>
              <a:spcAft>
                <a:spcPts val="0"/>
              </a:spcAft>
              <a:buClr>
                <a:schemeClr val="lt1"/>
              </a:buClr>
              <a:buSzPts val="7200"/>
              <a:buFont typeface="Inter"/>
              <a:buNone/>
            </a:pPr>
            <a:r>
              <a:rPr b="0" i="0" lang="es-MX" sz="7200" u="none" cap="none" strike="noStrike">
                <a:solidFill>
                  <a:schemeClr val="lt1"/>
                </a:solidFill>
                <a:latin typeface="Inter"/>
                <a:ea typeface="Inter"/>
                <a:cs typeface="Inter"/>
                <a:sym typeface="Inter"/>
              </a:rPr>
              <a:t>acompañarnos!</a:t>
            </a:r>
            <a:endParaRPr/>
          </a:p>
        </p:txBody>
      </p:sp>
      <p:sp>
        <p:nvSpPr>
          <p:cNvPr id="145" name="Google Shape;145;p7"/>
          <p:cNvSpPr txBox="1"/>
          <p:nvPr>
            <p:ph type="ctrTitle"/>
          </p:nvPr>
        </p:nvSpPr>
        <p:spPr>
          <a:xfrm>
            <a:off x="1524000" y="1213158"/>
            <a:ext cx="9144000" cy="7740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Font typeface="Inter"/>
              <a:buNone/>
            </a:pPr>
            <a:r>
              <a:rPr lang="es-MX" sz="2400">
                <a:solidFill>
                  <a:schemeClr val="lt1"/>
                </a:solidFill>
                <a:latin typeface="Inter"/>
                <a:ea typeface="Inter"/>
                <a:cs typeface="Inter"/>
                <a:sym typeface="Inter"/>
              </a:rPr>
              <a:t>Ceremonia de inauguración del </a:t>
            </a:r>
            <a:r>
              <a:rPr b="1" lang="es-MX" sz="2400">
                <a:solidFill>
                  <a:schemeClr val="lt1"/>
                </a:solidFill>
                <a:latin typeface="Inter"/>
                <a:ea typeface="Inter"/>
                <a:cs typeface="Inter"/>
                <a:sym typeface="Inter"/>
              </a:rPr>
              <a:t>65 Aniversario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1" name="Google Shape;151;p8"/>
          <p:cNvSpPr txBox="1"/>
          <p:nvPr>
            <p:ph idx="1" type="subTitle"/>
          </p:nvPr>
        </p:nvSpPr>
        <p:spPr>
          <a:xfrm>
            <a:off x="4310743" y="4546168"/>
            <a:ext cx="3570514" cy="4619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dk1"/>
              </a:buClr>
              <a:buSzPct val="100000"/>
              <a:buNone/>
            </a:pPr>
            <a:r>
              <a:rPr lang="es-MX">
                <a:latin typeface="Inter"/>
                <a:ea typeface="Inter"/>
                <a:cs typeface="Inter"/>
                <a:sym typeface="Inter"/>
              </a:rPr>
              <a:t>18 al 23 de Septiembre, 2026</a:t>
            </a:r>
            <a:endParaRPr/>
          </a:p>
        </p:txBody>
      </p:sp>
      <p:sp>
        <p:nvSpPr>
          <p:cNvPr id="152" name="Google Shape;152;p8"/>
          <p:cNvSpPr/>
          <p:nvPr/>
        </p:nvSpPr>
        <p:spPr>
          <a:xfrm>
            <a:off x="-35861" y="2082974"/>
            <a:ext cx="12254753" cy="2235800"/>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3" name="Google Shape;153;p8"/>
          <p:cNvSpPr txBox="1"/>
          <p:nvPr/>
        </p:nvSpPr>
        <p:spPr>
          <a:xfrm>
            <a:off x="1524000" y="2214572"/>
            <a:ext cx="9144000" cy="2051662"/>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7200"/>
              <a:buFont typeface="Inter Black"/>
              <a:buNone/>
            </a:pPr>
            <a:r>
              <a:rPr b="0" i="0" lang="es-MX" sz="7200" u="none" cap="none" strike="noStrike">
                <a:solidFill>
                  <a:schemeClr val="dk1"/>
                </a:solidFill>
                <a:latin typeface="Inter Black"/>
                <a:ea typeface="Inter Black"/>
                <a:cs typeface="Inter Black"/>
                <a:sym typeface="Inter Black"/>
              </a:rPr>
              <a:t>¡Gracias por</a:t>
            </a:r>
            <a:endParaRPr/>
          </a:p>
          <a:p>
            <a:pPr indent="0" lvl="0" marL="0" marR="0" rtl="0" algn="ctr">
              <a:lnSpc>
                <a:spcPct val="90000"/>
              </a:lnSpc>
              <a:spcBef>
                <a:spcPts val="0"/>
              </a:spcBef>
              <a:spcAft>
                <a:spcPts val="0"/>
              </a:spcAft>
              <a:buClr>
                <a:schemeClr val="dk1"/>
              </a:buClr>
              <a:buSzPts val="7200"/>
              <a:buFont typeface="Inter"/>
              <a:buNone/>
            </a:pPr>
            <a:r>
              <a:rPr b="0" i="0" lang="es-MX" sz="7200" u="none" cap="none" strike="noStrike">
                <a:solidFill>
                  <a:schemeClr val="dk1"/>
                </a:solidFill>
                <a:latin typeface="Inter"/>
                <a:ea typeface="Inter"/>
                <a:cs typeface="Inter"/>
                <a:sym typeface="Inter"/>
              </a:rPr>
              <a:t>acompañarnos!</a:t>
            </a:r>
            <a:endParaRPr/>
          </a:p>
        </p:txBody>
      </p:sp>
      <p:sp>
        <p:nvSpPr>
          <p:cNvPr id="154" name="Google Shape;154;p8"/>
          <p:cNvSpPr txBox="1"/>
          <p:nvPr>
            <p:ph type="ctrTitle"/>
          </p:nvPr>
        </p:nvSpPr>
        <p:spPr>
          <a:xfrm>
            <a:off x="1524000" y="1213158"/>
            <a:ext cx="9144000" cy="7740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Inter"/>
              <a:buNone/>
            </a:pPr>
            <a:r>
              <a:rPr lang="es-MX" sz="2400">
                <a:latin typeface="Inter"/>
                <a:ea typeface="Inter"/>
                <a:cs typeface="Inter"/>
                <a:sym typeface="Inter"/>
              </a:rPr>
              <a:t>Ceremonia de inauguración del </a:t>
            </a:r>
            <a:r>
              <a:rPr b="1" lang="es-MX" sz="2400">
                <a:latin typeface="Inter"/>
                <a:ea typeface="Inter"/>
                <a:cs typeface="Inter"/>
                <a:sym typeface="Inter"/>
              </a:rPr>
              <a:t>65 Aniversario</a:t>
            </a:r>
            <a:endParaRPr/>
          </a:p>
        </p:txBody>
      </p:sp>
      <p:pic>
        <p:nvPicPr>
          <p:cNvPr id="155" name="Google Shape;155;p8"/>
          <p:cNvPicPr preferRelativeResize="0"/>
          <p:nvPr/>
        </p:nvPicPr>
        <p:blipFill rotWithShape="1">
          <a:blip r:embed="rId4">
            <a:alphaModFix/>
          </a:blip>
          <a:srcRect b="0" l="0" r="0" t="0"/>
          <a:stretch/>
        </p:blipFill>
        <p:spPr>
          <a:xfrm>
            <a:off x="3350755" y="5295484"/>
            <a:ext cx="5490602" cy="101108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9"/>
          <p:cNvPicPr preferRelativeResize="0"/>
          <p:nvPr/>
        </p:nvPicPr>
        <p:blipFill rotWithShape="1">
          <a:blip r:embed="rId3">
            <a:alphaModFix/>
          </a:blip>
          <a:srcRect b="0" l="0" r="0" t="0"/>
          <a:stretch/>
        </p:blipFill>
        <p:spPr>
          <a:xfrm>
            <a:off x="381" y="0"/>
            <a:ext cx="12191238" cy="6858000"/>
          </a:xfrm>
          <a:prstGeom prst="rect">
            <a:avLst/>
          </a:prstGeom>
          <a:noFill/>
          <a:ln>
            <a:noFill/>
          </a:ln>
        </p:spPr>
      </p:pic>
      <p:sp>
        <p:nvSpPr>
          <p:cNvPr id="161" name="Google Shape;161;p9"/>
          <p:cNvSpPr txBox="1"/>
          <p:nvPr>
            <p:ph idx="1" type="subTitle"/>
          </p:nvPr>
        </p:nvSpPr>
        <p:spPr>
          <a:xfrm>
            <a:off x="4310743" y="4546168"/>
            <a:ext cx="3570514" cy="4619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dk1"/>
              </a:buClr>
              <a:buSzPct val="100000"/>
              <a:buNone/>
            </a:pPr>
            <a:r>
              <a:rPr lang="es-MX">
                <a:latin typeface="Inter"/>
                <a:ea typeface="Inter"/>
                <a:cs typeface="Inter"/>
                <a:sym typeface="Inter"/>
              </a:rPr>
              <a:t>18 al 23 de Septiembre, 2026</a:t>
            </a:r>
            <a:endParaRPr/>
          </a:p>
        </p:txBody>
      </p:sp>
      <p:sp>
        <p:nvSpPr>
          <p:cNvPr id="162" name="Google Shape;162;p9"/>
          <p:cNvSpPr/>
          <p:nvPr/>
        </p:nvSpPr>
        <p:spPr>
          <a:xfrm>
            <a:off x="-35861" y="2082974"/>
            <a:ext cx="12254753" cy="2235800"/>
          </a:xfrm>
          <a:prstGeom prst="rect">
            <a:avLst/>
          </a:prstGeom>
          <a:noFill/>
          <a:ln cap="flat"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3" name="Google Shape;163;p9"/>
          <p:cNvSpPr txBox="1"/>
          <p:nvPr/>
        </p:nvSpPr>
        <p:spPr>
          <a:xfrm>
            <a:off x="1524000" y="2214572"/>
            <a:ext cx="9144000" cy="2051662"/>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7200"/>
              <a:buFont typeface="Inter Black"/>
              <a:buNone/>
            </a:pPr>
            <a:r>
              <a:rPr b="0" i="0" lang="es-MX" sz="7200" u="none" cap="none" strike="noStrike">
                <a:solidFill>
                  <a:schemeClr val="dk1"/>
                </a:solidFill>
                <a:latin typeface="Inter Black"/>
                <a:ea typeface="Inter Black"/>
                <a:cs typeface="Inter Black"/>
                <a:sym typeface="Inter Black"/>
              </a:rPr>
              <a:t>¡Gracias por</a:t>
            </a:r>
            <a:endParaRPr/>
          </a:p>
          <a:p>
            <a:pPr indent="0" lvl="0" marL="0" marR="0" rtl="0" algn="ctr">
              <a:lnSpc>
                <a:spcPct val="90000"/>
              </a:lnSpc>
              <a:spcBef>
                <a:spcPts val="0"/>
              </a:spcBef>
              <a:spcAft>
                <a:spcPts val="0"/>
              </a:spcAft>
              <a:buClr>
                <a:schemeClr val="dk1"/>
              </a:buClr>
              <a:buSzPts val="7200"/>
              <a:buFont typeface="Inter"/>
              <a:buNone/>
            </a:pPr>
            <a:r>
              <a:rPr b="0" i="0" lang="es-MX" sz="7200" u="none" cap="none" strike="noStrike">
                <a:solidFill>
                  <a:schemeClr val="dk1"/>
                </a:solidFill>
                <a:latin typeface="Inter"/>
                <a:ea typeface="Inter"/>
                <a:cs typeface="Inter"/>
                <a:sym typeface="Inter"/>
              </a:rPr>
              <a:t>acompañarnos!</a:t>
            </a:r>
            <a:endParaRPr/>
          </a:p>
        </p:txBody>
      </p:sp>
      <p:sp>
        <p:nvSpPr>
          <p:cNvPr id="164" name="Google Shape;164;p9"/>
          <p:cNvSpPr txBox="1"/>
          <p:nvPr>
            <p:ph type="ctrTitle"/>
          </p:nvPr>
        </p:nvSpPr>
        <p:spPr>
          <a:xfrm>
            <a:off x="1524000" y="1213158"/>
            <a:ext cx="9144000" cy="77402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Inter"/>
              <a:buNone/>
            </a:pPr>
            <a:r>
              <a:rPr lang="es-MX" sz="2400">
                <a:latin typeface="Inter"/>
                <a:ea typeface="Inter"/>
                <a:cs typeface="Inter"/>
                <a:sym typeface="Inter"/>
              </a:rPr>
              <a:t>Ceremonia de inauguración del </a:t>
            </a:r>
            <a:r>
              <a:rPr b="1" lang="es-MX" sz="2400">
                <a:latin typeface="Inter"/>
                <a:ea typeface="Inter"/>
                <a:cs typeface="Inter"/>
                <a:sym typeface="Inter"/>
              </a:rPr>
              <a:t>65 Aniversario</a:t>
            </a:r>
            <a:endParaRPr/>
          </a:p>
        </p:txBody>
      </p:sp>
      <p:pic>
        <p:nvPicPr>
          <p:cNvPr id="165" name="Google Shape;165;p9"/>
          <p:cNvPicPr preferRelativeResize="0"/>
          <p:nvPr/>
        </p:nvPicPr>
        <p:blipFill rotWithShape="1">
          <a:blip r:embed="rId4">
            <a:alphaModFix/>
          </a:blip>
          <a:srcRect b="0" l="0" r="0" t="0"/>
          <a:stretch/>
        </p:blipFill>
        <p:spPr>
          <a:xfrm>
            <a:off x="3350755" y="5295484"/>
            <a:ext cx="5490602" cy="101108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2026-08-18T23:41:32Z</dcterms:created>
  <dc:creator>JOSE ANDRES JOA VARGAS</dc:creator>
</cp:coreProperties>
</file>