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embeddedFontLst>
    <p:embeddedFont>
      <p:font typeface="Raleway SemiBold" panose="020B0703030101060003" pitchFamily="34" charset="0"/>
      <p:bold r:id="rId8"/>
      <p:boldItalic r:id="rId9"/>
    </p:embeddedFont>
    <p:embeddedFont>
      <p:font typeface="Calibri Light" panose="020B0604020202020204" charset="0"/>
      <p:regular r:id="rId10"/>
      <p:italic r:id="rId11"/>
    </p:embeddedFont>
    <p:embeddedFont>
      <p:font typeface="Gotham Medium" panose="02000604030000020004" pitchFamily="50" charset="0"/>
      <p:regular r:id="rId12"/>
      <p:italic r:id="rId13"/>
    </p:embeddedFon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Gotham Narrow Book" pitchFamily="50" charset="0"/>
      <p:regular r:id="rId18"/>
    </p:embeddedFont>
    <p:embeddedFont>
      <p:font typeface="Gotham Bold" pitchFamily="50" charset="0"/>
      <p:regular r:id="rId19"/>
      <p:italic r:id="rId20"/>
    </p:embeddedFont>
    <p:embeddedFont>
      <p:font typeface="PT Sans" panose="020B0604020202020204" charset="0"/>
      <p:regular r:id="rId21"/>
      <p:bold r:id="rId22"/>
      <p:italic r:id="rId23"/>
      <p:boldItalic r:id="rId24"/>
    </p:embeddedFont>
  </p:embeddedFontLst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D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3" d="100"/>
          <a:sy n="113" d="100"/>
        </p:scale>
        <p:origin x="372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font" Target="fonts/font11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14.fntdata"/><Relationship Id="rId7" Type="http://schemas.openxmlformats.org/officeDocument/2006/relationships/slide" Target="slides/slide6.xml"/><Relationship Id="rId12" Type="http://schemas.openxmlformats.org/officeDocument/2006/relationships/font" Target="fonts/font5.fntdata"/><Relationship Id="rId17" Type="http://schemas.openxmlformats.org/officeDocument/2006/relationships/font" Target="fonts/font10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9.fntdata"/><Relationship Id="rId20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24" Type="http://schemas.openxmlformats.org/officeDocument/2006/relationships/font" Target="fonts/font17.fntdata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23" Type="http://schemas.openxmlformats.org/officeDocument/2006/relationships/font" Target="fonts/font16.fntdata"/><Relationship Id="rId28" Type="http://schemas.openxmlformats.org/officeDocument/2006/relationships/tableStyles" Target="tableStyles.xml"/><Relationship Id="rId10" Type="http://schemas.openxmlformats.org/officeDocument/2006/relationships/font" Target="fonts/font3.fntdata"/><Relationship Id="rId19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Relationship Id="rId22" Type="http://schemas.openxmlformats.org/officeDocument/2006/relationships/font" Target="fonts/font15.fntdata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s-MX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s-MX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17936-1FEF-4FE0-AE0E-852CE4A1157E}" type="datetimeFigureOut">
              <a:rPr lang="es-MX" smtClean="0"/>
              <a:t>26/07/2017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1C16E-3BA3-43DF-BEC2-B289910F3303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334085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MX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MX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17936-1FEF-4FE0-AE0E-852CE4A1157E}" type="datetimeFigureOut">
              <a:rPr lang="es-MX" smtClean="0"/>
              <a:t>26/07/2017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1C16E-3BA3-43DF-BEC2-B289910F3303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571767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s-MX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MX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17936-1FEF-4FE0-AE0E-852CE4A1157E}" type="datetimeFigureOut">
              <a:rPr lang="es-MX" smtClean="0"/>
              <a:t>26/07/2017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1C16E-3BA3-43DF-BEC2-B289910F3303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58425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MX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MX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17936-1FEF-4FE0-AE0E-852CE4A1157E}" type="datetimeFigureOut">
              <a:rPr lang="es-MX" smtClean="0"/>
              <a:t>26/07/2017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1C16E-3BA3-43DF-BEC2-B289910F3303}" type="slidenum">
              <a:rPr lang="es-MX" smtClean="0"/>
              <a:t>‹#›</a:t>
            </a:fld>
            <a:endParaRPr lang="es-MX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1600" y="-57150"/>
            <a:ext cx="12293600" cy="6915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3738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s-MX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17936-1FEF-4FE0-AE0E-852CE4A1157E}" type="datetimeFigureOut">
              <a:rPr lang="es-MX" smtClean="0"/>
              <a:t>26/07/2017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1C16E-3BA3-43DF-BEC2-B289910F3303}" type="slidenum">
              <a:rPr lang="es-MX" smtClean="0"/>
              <a:t>‹#›</a:t>
            </a:fld>
            <a:endParaRPr lang="es-MX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71951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MX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MX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MX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17936-1FEF-4FE0-AE0E-852CE4A1157E}" type="datetimeFigureOut">
              <a:rPr lang="es-MX" smtClean="0"/>
              <a:t>26/07/2017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1C16E-3BA3-43DF-BEC2-B289910F3303}" type="slidenum">
              <a:rPr lang="es-MX" smtClean="0"/>
              <a:t>‹#›</a:t>
            </a:fld>
            <a:endParaRPr lang="es-MX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8147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MX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17936-1FEF-4FE0-AE0E-852CE4A1157E}" type="datetimeFigureOut">
              <a:rPr lang="es-MX" smtClean="0"/>
              <a:t>26/07/2017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1C16E-3BA3-43DF-BEC2-B289910F3303}" type="slidenum">
              <a:rPr lang="es-MX" smtClean="0"/>
              <a:t>‹#›</a:t>
            </a:fld>
            <a:endParaRPr lang="es-MX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267" y="-33338"/>
            <a:ext cx="12251267" cy="689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5040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s-MX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MX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MX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17936-1FEF-4FE0-AE0E-852CE4A1157E}" type="datetimeFigureOut">
              <a:rPr lang="es-MX" smtClean="0"/>
              <a:t>26/07/2017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1C16E-3BA3-43DF-BEC2-B289910F3303}" type="slidenum">
              <a:rPr lang="es-MX" smtClean="0"/>
              <a:t>‹#›</a:t>
            </a:fld>
            <a:endParaRPr lang="es-MX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7733" y="-38100"/>
            <a:ext cx="12259733" cy="689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13860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17936-1FEF-4FE0-AE0E-852CE4A1157E}" type="datetimeFigureOut">
              <a:rPr lang="es-MX" smtClean="0"/>
              <a:t>26/07/2017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1C16E-3BA3-43DF-BEC2-B289910F3303}" type="slidenum">
              <a:rPr lang="es-MX" smtClean="0"/>
              <a:t>‹#›</a:t>
            </a:fld>
            <a:endParaRPr lang="es-MX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6833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s-MX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MX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17936-1FEF-4FE0-AE0E-852CE4A1157E}" type="datetimeFigureOut">
              <a:rPr lang="es-MX" smtClean="0"/>
              <a:t>26/07/2017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1C16E-3BA3-43DF-BEC2-B289910F3303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764333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s-MX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17936-1FEF-4FE0-AE0E-852CE4A1157E}" type="datetimeFigureOut">
              <a:rPr lang="es-MX" smtClean="0"/>
              <a:t>26/07/2017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1C16E-3BA3-43DF-BEC2-B289910F3303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197622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s-MX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MX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B17936-1FEF-4FE0-AE0E-852CE4A1157E}" type="datetimeFigureOut">
              <a:rPr lang="es-MX" smtClean="0"/>
              <a:t>26/07/2017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E1C16E-3BA3-43DF-BEC2-B289910F3303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11496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  <p:sldLayoutId id="2147483653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203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3400" y="2870200"/>
            <a:ext cx="11286067" cy="938742"/>
          </a:xfrm>
        </p:spPr>
        <p:txBody>
          <a:bodyPr/>
          <a:lstStyle/>
          <a:p>
            <a:pPr algn="ctr"/>
            <a:r>
              <a:rPr lang="en-US" dirty="0" err="1" smtClean="0">
                <a:latin typeface="Gotham Bold" pitchFamily="50" charset="0"/>
              </a:rPr>
              <a:t>Título</a:t>
            </a:r>
            <a:endParaRPr lang="es-MX" dirty="0">
              <a:latin typeface="Gotham Bold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4726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736599" y="1681691"/>
            <a:ext cx="7001933" cy="4351338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s-MX" sz="1800" dirty="0" err="1">
                <a:latin typeface="Gotham Narrow Book" pitchFamily="50" charset="0"/>
              </a:rPr>
              <a:t>Lorem</a:t>
            </a:r>
            <a:r>
              <a:rPr lang="es-MX" sz="1800" dirty="0">
                <a:latin typeface="Gotham Narrow Book" pitchFamily="50" charset="0"/>
              </a:rPr>
              <a:t> </a:t>
            </a:r>
            <a:r>
              <a:rPr lang="es-MX" sz="1800" dirty="0" err="1">
                <a:latin typeface="Gotham Narrow Book" pitchFamily="50" charset="0"/>
              </a:rPr>
              <a:t>ipsum</a:t>
            </a:r>
            <a:r>
              <a:rPr lang="es-MX" sz="1800" dirty="0">
                <a:latin typeface="Gotham Narrow Book" pitchFamily="50" charset="0"/>
              </a:rPr>
              <a:t> dolor </a:t>
            </a:r>
            <a:r>
              <a:rPr lang="es-MX" sz="1800" dirty="0" err="1">
                <a:latin typeface="Gotham Narrow Book" pitchFamily="50" charset="0"/>
              </a:rPr>
              <a:t>sit</a:t>
            </a:r>
            <a:r>
              <a:rPr lang="es-MX" sz="1800" dirty="0">
                <a:latin typeface="Gotham Narrow Book" pitchFamily="50" charset="0"/>
              </a:rPr>
              <a:t> </a:t>
            </a:r>
            <a:r>
              <a:rPr lang="es-MX" sz="1800" dirty="0" err="1">
                <a:latin typeface="Gotham Narrow Book" pitchFamily="50" charset="0"/>
              </a:rPr>
              <a:t>amet</a:t>
            </a:r>
            <a:r>
              <a:rPr lang="es-MX" sz="1800" dirty="0">
                <a:latin typeface="Gotham Narrow Book" pitchFamily="50" charset="0"/>
              </a:rPr>
              <a:t>, </a:t>
            </a:r>
            <a:r>
              <a:rPr lang="es-MX" sz="1800" dirty="0" err="1">
                <a:latin typeface="Gotham Narrow Book" pitchFamily="50" charset="0"/>
              </a:rPr>
              <a:t>consectetur</a:t>
            </a:r>
            <a:r>
              <a:rPr lang="es-MX" sz="1800" dirty="0">
                <a:latin typeface="Gotham Narrow Book" pitchFamily="50" charset="0"/>
              </a:rPr>
              <a:t> </a:t>
            </a:r>
            <a:r>
              <a:rPr lang="es-MX" sz="1800" dirty="0" err="1">
                <a:latin typeface="Gotham Narrow Book" pitchFamily="50" charset="0"/>
              </a:rPr>
              <a:t>adipiscing</a:t>
            </a:r>
            <a:r>
              <a:rPr lang="es-MX" sz="1800" dirty="0">
                <a:latin typeface="Gotham Narrow Book" pitchFamily="50" charset="0"/>
              </a:rPr>
              <a:t> </a:t>
            </a:r>
            <a:r>
              <a:rPr lang="es-MX" sz="1800" dirty="0" err="1">
                <a:latin typeface="Gotham Narrow Book" pitchFamily="50" charset="0"/>
              </a:rPr>
              <a:t>elit</a:t>
            </a:r>
            <a:r>
              <a:rPr lang="es-MX" sz="1800" dirty="0">
                <a:latin typeface="Gotham Narrow Book" pitchFamily="50" charset="0"/>
              </a:rPr>
              <a:t>. </a:t>
            </a:r>
            <a:r>
              <a:rPr lang="es-MX" sz="1800" dirty="0" err="1">
                <a:latin typeface="Gotham Narrow Book" pitchFamily="50" charset="0"/>
              </a:rPr>
              <a:t>Proin</a:t>
            </a:r>
            <a:r>
              <a:rPr lang="es-MX" sz="1800" dirty="0">
                <a:latin typeface="Gotham Narrow Book" pitchFamily="50" charset="0"/>
              </a:rPr>
              <a:t> </a:t>
            </a:r>
            <a:r>
              <a:rPr lang="es-MX" sz="1800" dirty="0" err="1">
                <a:latin typeface="Gotham Narrow Book" pitchFamily="50" charset="0"/>
              </a:rPr>
              <a:t>congue</a:t>
            </a:r>
            <a:r>
              <a:rPr lang="es-MX" sz="1800" dirty="0">
                <a:latin typeface="Gotham Narrow Book" pitchFamily="50" charset="0"/>
              </a:rPr>
              <a:t> </a:t>
            </a:r>
            <a:r>
              <a:rPr lang="es-MX" sz="1800" dirty="0" err="1">
                <a:latin typeface="Gotham Narrow Book" pitchFamily="50" charset="0"/>
              </a:rPr>
              <a:t>felis</a:t>
            </a:r>
            <a:r>
              <a:rPr lang="es-MX" sz="1800" dirty="0">
                <a:latin typeface="Gotham Narrow Book" pitchFamily="50" charset="0"/>
              </a:rPr>
              <a:t> </a:t>
            </a:r>
            <a:r>
              <a:rPr lang="es-MX" sz="1800" dirty="0" err="1">
                <a:latin typeface="Gotham Narrow Book" pitchFamily="50" charset="0"/>
              </a:rPr>
              <a:t>lacus</a:t>
            </a:r>
            <a:r>
              <a:rPr lang="es-MX" sz="1800" dirty="0">
                <a:latin typeface="Gotham Narrow Book" pitchFamily="50" charset="0"/>
              </a:rPr>
              <a:t>, </a:t>
            </a:r>
            <a:r>
              <a:rPr lang="es-MX" sz="1800" dirty="0" err="1">
                <a:latin typeface="Gotham Narrow Book" pitchFamily="50" charset="0"/>
              </a:rPr>
              <a:t>ac</a:t>
            </a:r>
            <a:r>
              <a:rPr lang="es-MX" sz="1800" dirty="0">
                <a:latin typeface="Gotham Narrow Book" pitchFamily="50" charset="0"/>
              </a:rPr>
              <a:t> </a:t>
            </a:r>
            <a:r>
              <a:rPr lang="es-MX" sz="1800" dirty="0" err="1">
                <a:latin typeface="Gotham Narrow Book" pitchFamily="50" charset="0"/>
              </a:rPr>
              <a:t>ultricies</a:t>
            </a:r>
            <a:r>
              <a:rPr lang="es-MX" sz="1800" dirty="0">
                <a:latin typeface="Gotham Narrow Book" pitchFamily="50" charset="0"/>
              </a:rPr>
              <a:t> ante </a:t>
            </a:r>
            <a:r>
              <a:rPr lang="es-MX" sz="1800" dirty="0" err="1">
                <a:latin typeface="Gotham Narrow Book" pitchFamily="50" charset="0"/>
              </a:rPr>
              <a:t>consectetur</a:t>
            </a:r>
            <a:r>
              <a:rPr lang="es-MX" sz="1800" dirty="0">
                <a:latin typeface="Gotham Narrow Book" pitchFamily="50" charset="0"/>
              </a:rPr>
              <a:t> </a:t>
            </a:r>
            <a:r>
              <a:rPr lang="es-MX" sz="1800" dirty="0" err="1">
                <a:latin typeface="Gotham Narrow Book" pitchFamily="50" charset="0"/>
              </a:rPr>
              <a:t>placerat</a:t>
            </a:r>
            <a:r>
              <a:rPr lang="es-MX" sz="1800" dirty="0">
                <a:latin typeface="Gotham Narrow Book" pitchFamily="50" charset="0"/>
              </a:rPr>
              <a:t>. </a:t>
            </a:r>
            <a:r>
              <a:rPr lang="es-MX" sz="1800" dirty="0" err="1">
                <a:latin typeface="Gotham Narrow Book" pitchFamily="50" charset="0"/>
              </a:rPr>
              <a:t>Phasellus</a:t>
            </a:r>
            <a:r>
              <a:rPr lang="es-MX" sz="1800" dirty="0">
                <a:latin typeface="Gotham Narrow Book" pitchFamily="50" charset="0"/>
              </a:rPr>
              <a:t> non </a:t>
            </a:r>
            <a:r>
              <a:rPr lang="es-MX" sz="1800" dirty="0" err="1">
                <a:latin typeface="Gotham Narrow Book" pitchFamily="50" charset="0"/>
              </a:rPr>
              <a:t>nisi</a:t>
            </a:r>
            <a:r>
              <a:rPr lang="es-MX" sz="1800" dirty="0">
                <a:latin typeface="Gotham Narrow Book" pitchFamily="50" charset="0"/>
              </a:rPr>
              <a:t> </a:t>
            </a:r>
            <a:r>
              <a:rPr lang="es-MX" sz="1800" dirty="0" err="1">
                <a:latin typeface="Gotham Narrow Book" pitchFamily="50" charset="0"/>
              </a:rPr>
              <a:t>quis</a:t>
            </a:r>
            <a:r>
              <a:rPr lang="es-MX" sz="1800" dirty="0">
                <a:latin typeface="Gotham Narrow Book" pitchFamily="50" charset="0"/>
              </a:rPr>
              <a:t> libero </a:t>
            </a:r>
            <a:r>
              <a:rPr lang="es-MX" sz="1800" dirty="0" err="1">
                <a:latin typeface="Gotham Narrow Book" pitchFamily="50" charset="0"/>
              </a:rPr>
              <a:t>consequat</a:t>
            </a:r>
            <a:r>
              <a:rPr lang="es-MX" sz="1800" dirty="0">
                <a:latin typeface="Gotham Narrow Book" pitchFamily="50" charset="0"/>
              </a:rPr>
              <a:t> </a:t>
            </a:r>
            <a:r>
              <a:rPr lang="es-MX" sz="1800" dirty="0" err="1">
                <a:latin typeface="Gotham Narrow Book" pitchFamily="50" charset="0"/>
              </a:rPr>
              <a:t>fringilla</a:t>
            </a:r>
            <a:r>
              <a:rPr lang="es-MX" sz="1800" dirty="0">
                <a:latin typeface="Gotham Narrow Book" pitchFamily="50" charset="0"/>
              </a:rPr>
              <a:t> non id </a:t>
            </a:r>
            <a:r>
              <a:rPr lang="es-MX" sz="1800" dirty="0" err="1">
                <a:latin typeface="Gotham Narrow Book" pitchFamily="50" charset="0"/>
              </a:rPr>
              <a:t>enim</a:t>
            </a:r>
            <a:r>
              <a:rPr lang="es-MX" sz="1800" dirty="0">
                <a:latin typeface="Gotham Narrow Book" pitchFamily="50" charset="0"/>
              </a:rPr>
              <a:t>. </a:t>
            </a:r>
            <a:r>
              <a:rPr lang="es-MX" sz="1800" dirty="0" err="1">
                <a:latin typeface="Gotham Narrow Book" pitchFamily="50" charset="0"/>
              </a:rPr>
              <a:t>Nullam</a:t>
            </a:r>
            <a:r>
              <a:rPr lang="es-MX" sz="1800" dirty="0">
                <a:latin typeface="Gotham Narrow Book" pitchFamily="50" charset="0"/>
              </a:rPr>
              <a:t> </a:t>
            </a:r>
            <a:r>
              <a:rPr lang="es-MX" sz="1800" dirty="0" err="1">
                <a:latin typeface="Gotham Narrow Book" pitchFamily="50" charset="0"/>
              </a:rPr>
              <a:t>accumsan</a:t>
            </a:r>
            <a:r>
              <a:rPr lang="es-MX" sz="1800" dirty="0">
                <a:latin typeface="Gotham Narrow Book" pitchFamily="50" charset="0"/>
              </a:rPr>
              <a:t> ut tortor </a:t>
            </a:r>
            <a:r>
              <a:rPr lang="es-MX" sz="1800" dirty="0" err="1">
                <a:latin typeface="Gotham Narrow Book" pitchFamily="50" charset="0"/>
              </a:rPr>
              <a:t>eget</a:t>
            </a:r>
            <a:r>
              <a:rPr lang="es-MX" sz="1800" dirty="0">
                <a:latin typeface="Gotham Narrow Book" pitchFamily="50" charset="0"/>
              </a:rPr>
              <a:t> </a:t>
            </a:r>
            <a:r>
              <a:rPr lang="es-MX" sz="1800" dirty="0" err="1">
                <a:latin typeface="Gotham Narrow Book" pitchFamily="50" charset="0"/>
              </a:rPr>
              <a:t>efficitur</a:t>
            </a:r>
            <a:r>
              <a:rPr lang="es-MX" sz="1800" dirty="0">
                <a:latin typeface="Gotham Narrow Book" pitchFamily="50" charset="0"/>
              </a:rPr>
              <a:t>. </a:t>
            </a:r>
            <a:r>
              <a:rPr lang="es-MX" sz="1800" dirty="0" err="1">
                <a:latin typeface="Gotham Narrow Book" pitchFamily="50" charset="0"/>
              </a:rPr>
              <a:t>Nullam</a:t>
            </a:r>
            <a:r>
              <a:rPr lang="es-MX" sz="1800" dirty="0">
                <a:latin typeface="Gotham Narrow Book" pitchFamily="50" charset="0"/>
              </a:rPr>
              <a:t> </a:t>
            </a:r>
            <a:r>
              <a:rPr lang="es-MX" sz="1800" dirty="0" err="1">
                <a:latin typeface="Gotham Narrow Book" pitchFamily="50" charset="0"/>
              </a:rPr>
              <a:t>sagittis</a:t>
            </a:r>
            <a:r>
              <a:rPr lang="es-MX" sz="1800" dirty="0">
                <a:latin typeface="Gotham Narrow Book" pitchFamily="50" charset="0"/>
              </a:rPr>
              <a:t> </a:t>
            </a:r>
            <a:r>
              <a:rPr lang="es-MX" sz="1800" dirty="0" err="1">
                <a:latin typeface="Gotham Narrow Book" pitchFamily="50" charset="0"/>
              </a:rPr>
              <a:t>velit</a:t>
            </a:r>
            <a:r>
              <a:rPr lang="es-MX" sz="1800" dirty="0">
                <a:latin typeface="Gotham Narrow Book" pitchFamily="50" charset="0"/>
              </a:rPr>
              <a:t> </a:t>
            </a:r>
            <a:r>
              <a:rPr lang="es-MX" sz="1800" dirty="0" err="1">
                <a:latin typeface="Gotham Narrow Book" pitchFamily="50" charset="0"/>
              </a:rPr>
              <a:t>orci</a:t>
            </a:r>
            <a:r>
              <a:rPr lang="es-MX" sz="1800" dirty="0">
                <a:latin typeface="Gotham Narrow Book" pitchFamily="50" charset="0"/>
              </a:rPr>
              <a:t>. </a:t>
            </a:r>
            <a:r>
              <a:rPr lang="es-MX" sz="1800" dirty="0" err="1">
                <a:latin typeface="Gotham Narrow Book" pitchFamily="50" charset="0"/>
              </a:rPr>
              <a:t>Maecenas</a:t>
            </a:r>
            <a:r>
              <a:rPr lang="es-MX" sz="1800" dirty="0">
                <a:latin typeface="Gotham Narrow Book" pitchFamily="50" charset="0"/>
              </a:rPr>
              <a:t> </a:t>
            </a:r>
            <a:r>
              <a:rPr lang="es-MX" sz="1800" dirty="0" err="1">
                <a:latin typeface="Gotham Narrow Book" pitchFamily="50" charset="0"/>
              </a:rPr>
              <a:t>ac</a:t>
            </a:r>
            <a:r>
              <a:rPr lang="es-MX" sz="1800" dirty="0">
                <a:latin typeface="Gotham Narrow Book" pitchFamily="50" charset="0"/>
              </a:rPr>
              <a:t> </a:t>
            </a:r>
            <a:r>
              <a:rPr lang="es-MX" sz="1800" dirty="0" err="1">
                <a:latin typeface="Gotham Narrow Book" pitchFamily="50" charset="0"/>
              </a:rPr>
              <a:t>sapien</a:t>
            </a:r>
            <a:r>
              <a:rPr lang="es-MX" sz="1800" dirty="0">
                <a:latin typeface="Gotham Narrow Book" pitchFamily="50" charset="0"/>
              </a:rPr>
              <a:t> non </a:t>
            </a:r>
            <a:r>
              <a:rPr lang="es-MX" sz="1800" dirty="0" err="1">
                <a:latin typeface="Gotham Narrow Book" pitchFamily="50" charset="0"/>
              </a:rPr>
              <a:t>ipsum</a:t>
            </a:r>
            <a:r>
              <a:rPr lang="es-MX" sz="1800" dirty="0">
                <a:latin typeface="Gotham Narrow Book" pitchFamily="50" charset="0"/>
              </a:rPr>
              <a:t> </a:t>
            </a:r>
            <a:r>
              <a:rPr lang="es-MX" sz="1800" dirty="0" err="1">
                <a:latin typeface="Gotham Narrow Book" pitchFamily="50" charset="0"/>
              </a:rPr>
              <a:t>dignissim</a:t>
            </a:r>
            <a:r>
              <a:rPr lang="es-MX" sz="1800" dirty="0">
                <a:latin typeface="Gotham Narrow Book" pitchFamily="50" charset="0"/>
              </a:rPr>
              <a:t> </a:t>
            </a:r>
            <a:r>
              <a:rPr lang="es-MX" sz="1800" dirty="0" err="1">
                <a:latin typeface="Gotham Narrow Book" pitchFamily="50" charset="0"/>
              </a:rPr>
              <a:t>molestie</a:t>
            </a:r>
            <a:r>
              <a:rPr lang="es-MX" sz="1800" dirty="0">
                <a:latin typeface="Gotham Narrow Book" pitchFamily="50" charset="0"/>
              </a:rPr>
              <a:t>. </a:t>
            </a:r>
            <a:r>
              <a:rPr lang="es-MX" sz="1800" dirty="0" err="1">
                <a:latin typeface="Gotham Narrow Book" pitchFamily="50" charset="0"/>
              </a:rPr>
              <a:t>Etiam</a:t>
            </a:r>
            <a:r>
              <a:rPr lang="es-MX" sz="1800" dirty="0">
                <a:latin typeface="Gotham Narrow Book" pitchFamily="50" charset="0"/>
              </a:rPr>
              <a:t> magna justo, </a:t>
            </a:r>
            <a:r>
              <a:rPr lang="es-MX" sz="1800" dirty="0" err="1">
                <a:latin typeface="Gotham Narrow Book" pitchFamily="50" charset="0"/>
              </a:rPr>
              <a:t>eleifend</a:t>
            </a:r>
            <a:r>
              <a:rPr lang="es-MX" sz="1800" dirty="0">
                <a:latin typeface="Gotham Narrow Book" pitchFamily="50" charset="0"/>
              </a:rPr>
              <a:t> </a:t>
            </a:r>
            <a:r>
              <a:rPr lang="es-MX" sz="1800" dirty="0" err="1">
                <a:latin typeface="Gotham Narrow Book" pitchFamily="50" charset="0"/>
              </a:rPr>
              <a:t>nec</a:t>
            </a:r>
            <a:r>
              <a:rPr lang="es-MX" sz="1800" dirty="0">
                <a:latin typeface="Gotham Narrow Book" pitchFamily="50" charset="0"/>
              </a:rPr>
              <a:t> </a:t>
            </a:r>
            <a:r>
              <a:rPr lang="es-MX" sz="1800" dirty="0" err="1">
                <a:latin typeface="Gotham Narrow Book" pitchFamily="50" charset="0"/>
              </a:rPr>
              <a:t>turpis</a:t>
            </a:r>
            <a:r>
              <a:rPr lang="es-MX" sz="1800" dirty="0">
                <a:latin typeface="Gotham Narrow Book" pitchFamily="50" charset="0"/>
              </a:rPr>
              <a:t> </a:t>
            </a:r>
            <a:r>
              <a:rPr lang="es-MX" sz="1800" dirty="0" err="1">
                <a:latin typeface="Gotham Narrow Book" pitchFamily="50" charset="0"/>
              </a:rPr>
              <a:t>nec</a:t>
            </a:r>
            <a:r>
              <a:rPr lang="es-MX" sz="1800" dirty="0">
                <a:latin typeface="Gotham Narrow Book" pitchFamily="50" charset="0"/>
              </a:rPr>
              <a:t>, </a:t>
            </a:r>
            <a:r>
              <a:rPr lang="es-MX" sz="1800" dirty="0" err="1">
                <a:latin typeface="Gotham Narrow Book" pitchFamily="50" charset="0"/>
              </a:rPr>
              <a:t>sagittis</a:t>
            </a:r>
            <a:r>
              <a:rPr lang="es-MX" sz="1800" dirty="0">
                <a:latin typeface="Gotham Narrow Book" pitchFamily="50" charset="0"/>
              </a:rPr>
              <a:t> </a:t>
            </a:r>
            <a:r>
              <a:rPr lang="es-MX" sz="1800" dirty="0" err="1">
                <a:latin typeface="Gotham Narrow Book" pitchFamily="50" charset="0"/>
              </a:rPr>
              <a:t>consequat</a:t>
            </a:r>
            <a:r>
              <a:rPr lang="es-MX" sz="1800" dirty="0">
                <a:latin typeface="Gotham Narrow Book" pitchFamily="50" charset="0"/>
              </a:rPr>
              <a:t> </a:t>
            </a:r>
            <a:r>
              <a:rPr lang="es-MX" sz="1800" dirty="0" err="1">
                <a:latin typeface="Gotham Narrow Book" pitchFamily="50" charset="0"/>
              </a:rPr>
              <a:t>diam</a:t>
            </a:r>
            <a:r>
              <a:rPr lang="es-MX" sz="1800" dirty="0">
                <a:latin typeface="Gotham Narrow Book" pitchFamily="50" charset="0"/>
              </a:rPr>
              <a:t>. Sed </a:t>
            </a:r>
            <a:r>
              <a:rPr lang="es-MX" sz="1800" dirty="0" err="1">
                <a:latin typeface="Gotham Narrow Book" pitchFamily="50" charset="0"/>
              </a:rPr>
              <a:t>ac</a:t>
            </a:r>
            <a:r>
              <a:rPr lang="es-MX" sz="1800" dirty="0">
                <a:latin typeface="Gotham Narrow Book" pitchFamily="50" charset="0"/>
              </a:rPr>
              <a:t> </a:t>
            </a:r>
            <a:r>
              <a:rPr lang="es-MX" sz="1800" dirty="0" err="1">
                <a:latin typeface="Gotham Narrow Book" pitchFamily="50" charset="0"/>
              </a:rPr>
              <a:t>lacus</a:t>
            </a:r>
            <a:r>
              <a:rPr lang="es-MX" sz="1800" dirty="0">
                <a:latin typeface="Gotham Narrow Book" pitchFamily="50" charset="0"/>
              </a:rPr>
              <a:t> </a:t>
            </a:r>
            <a:r>
              <a:rPr lang="es-MX" sz="1800" dirty="0" err="1">
                <a:latin typeface="Gotham Narrow Book" pitchFamily="50" charset="0"/>
              </a:rPr>
              <a:t>vel</a:t>
            </a:r>
            <a:r>
              <a:rPr lang="es-MX" sz="1800" dirty="0">
                <a:latin typeface="Gotham Narrow Book" pitchFamily="50" charset="0"/>
              </a:rPr>
              <a:t> </a:t>
            </a:r>
            <a:r>
              <a:rPr lang="es-MX" sz="1800" dirty="0" err="1">
                <a:latin typeface="Gotham Narrow Book" pitchFamily="50" charset="0"/>
              </a:rPr>
              <a:t>ligula</a:t>
            </a:r>
            <a:r>
              <a:rPr lang="es-MX" sz="1800" dirty="0">
                <a:latin typeface="Gotham Narrow Book" pitchFamily="50" charset="0"/>
              </a:rPr>
              <a:t> ultrices </a:t>
            </a:r>
            <a:r>
              <a:rPr lang="es-MX" sz="1800" dirty="0" err="1">
                <a:latin typeface="Gotham Narrow Book" pitchFamily="50" charset="0"/>
              </a:rPr>
              <a:t>pellentesque</a:t>
            </a:r>
            <a:r>
              <a:rPr lang="es-MX" sz="1800" dirty="0">
                <a:latin typeface="Gotham Narrow Book" pitchFamily="50" charset="0"/>
              </a:rPr>
              <a:t> at in odio. </a:t>
            </a:r>
            <a:r>
              <a:rPr lang="es-MX" sz="1800" dirty="0" err="1">
                <a:latin typeface="Gotham Narrow Book" pitchFamily="50" charset="0"/>
              </a:rPr>
              <a:t>Vivamus</a:t>
            </a:r>
            <a:r>
              <a:rPr lang="es-MX" sz="1800" dirty="0">
                <a:latin typeface="Gotham Narrow Book" pitchFamily="50" charset="0"/>
              </a:rPr>
              <a:t> ultrices </a:t>
            </a:r>
            <a:r>
              <a:rPr lang="es-MX" sz="1800" dirty="0" err="1">
                <a:latin typeface="Gotham Narrow Book" pitchFamily="50" charset="0"/>
              </a:rPr>
              <a:t>dignissim</a:t>
            </a:r>
            <a:r>
              <a:rPr lang="es-MX" sz="1800" dirty="0">
                <a:latin typeface="Gotham Narrow Book" pitchFamily="50" charset="0"/>
              </a:rPr>
              <a:t> </a:t>
            </a:r>
            <a:r>
              <a:rPr lang="es-MX" sz="1800" dirty="0" err="1">
                <a:latin typeface="Gotham Narrow Book" pitchFamily="50" charset="0"/>
              </a:rPr>
              <a:t>nibh</a:t>
            </a:r>
            <a:r>
              <a:rPr lang="es-MX" sz="1800" dirty="0">
                <a:latin typeface="Gotham Narrow Book" pitchFamily="50" charset="0"/>
              </a:rPr>
              <a:t> non </a:t>
            </a:r>
            <a:r>
              <a:rPr lang="es-MX" sz="1800" dirty="0" err="1">
                <a:latin typeface="Gotham Narrow Book" pitchFamily="50" charset="0"/>
              </a:rPr>
              <a:t>posuere</a:t>
            </a:r>
            <a:r>
              <a:rPr lang="es-MX" sz="1800" dirty="0">
                <a:latin typeface="Gotham Narrow Book" pitchFamily="50" charset="0"/>
              </a:rPr>
              <a:t>. </a:t>
            </a:r>
            <a:r>
              <a:rPr lang="es-MX" sz="1800" dirty="0" err="1">
                <a:latin typeface="Gotham Narrow Book" pitchFamily="50" charset="0"/>
              </a:rPr>
              <a:t>Etiam</a:t>
            </a:r>
            <a:r>
              <a:rPr lang="es-MX" sz="1800" dirty="0">
                <a:latin typeface="Gotham Narrow Book" pitchFamily="50" charset="0"/>
              </a:rPr>
              <a:t> </a:t>
            </a:r>
            <a:r>
              <a:rPr lang="es-MX" sz="1800" dirty="0" err="1">
                <a:latin typeface="Gotham Narrow Book" pitchFamily="50" charset="0"/>
              </a:rPr>
              <a:t>tristique</a:t>
            </a:r>
            <a:r>
              <a:rPr lang="es-MX" sz="1800" dirty="0">
                <a:latin typeface="Gotham Narrow Book" pitchFamily="50" charset="0"/>
              </a:rPr>
              <a:t> </a:t>
            </a:r>
            <a:r>
              <a:rPr lang="es-MX" sz="1800" dirty="0" err="1">
                <a:latin typeface="Gotham Narrow Book" pitchFamily="50" charset="0"/>
              </a:rPr>
              <a:t>maximus</a:t>
            </a:r>
            <a:r>
              <a:rPr lang="es-MX" sz="1800" dirty="0">
                <a:latin typeface="Gotham Narrow Book" pitchFamily="50" charset="0"/>
              </a:rPr>
              <a:t> magna, a </a:t>
            </a:r>
            <a:r>
              <a:rPr lang="es-MX" sz="1800" dirty="0" err="1">
                <a:latin typeface="Gotham Narrow Book" pitchFamily="50" charset="0"/>
              </a:rPr>
              <a:t>tempor</a:t>
            </a:r>
            <a:r>
              <a:rPr lang="es-MX" sz="1800" dirty="0">
                <a:latin typeface="Gotham Narrow Book" pitchFamily="50" charset="0"/>
              </a:rPr>
              <a:t> </a:t>
            </a:r>
            <a:r>
              <a:rPr lang="es-MX" sz="1800" dirty="0" err="1">
                <a:latin typeface="Gotham Narrow Book" pitchFamily="50" charset="0"/>
              </a:rPr>
              <a:t>lorem</a:t>
            </a:r>
            <a:r>
              <a:rPr lang="es-MX" sz="1800" dirty="0">
                <a:latin typeface="Gotham Narrow Book" pitchFamily="50" charset="0"/>
              </a:rPr>
              <a:t> </a:t>
            </a:r>
            <a:r>
              <a:rPr lang="es-MX" sz="1800" dirty="0" err="1">
                <a:latin typeface="Gotham Narrow Book" pitchFamily="50" charset="0"/>
              </a:rPr>
              <a:t>semper</a:t>
            </a:r>
            <a:r>
              <a:rPr lang="es-MX" sz="1800" dirty="0">
                <a:latin typeface="Gotham Narrow Book" pitchFamily="50" charset="0"/>
              </a:rPr>
              <a:t> in. Sed </a:t>
            </a:r>
            <a:r>
              <a:rPr lang="es-MX" sz="1800" dirty="0" err="1">
                <a:latin typeface="Gotham Narrow Book" pitchFamily="50" charset="0"/>
              </a:rPr>
              <a:t>volutpat</a:t>
            </a:r>
            <a:r>
              <a:rPr lang="es-MX" sz="1800" dirty="0">
                <a:latin typeface="Gotham Narrow Book" pitchFamily="50" charset="0"/>
              </a:rPr>
              <a:t> </a:t>
            </a:r>
            <a:r>
              <a:rPr lang="es-MX" sz="1800" dirty="0" err="1">
                <a:latin typeface="Gotham Narrow Book" pitchFamily="50" charset="0"/>
              </a:rPr>
              <a:t>arcu</a:t>
            </a:r>
            <a:r>
              <a:rPr lang="es-MX" sz="1800" dirty="0">
                <a:latin typeface="Gotham Narrow Book" pitchFamily="50" charset="0"/>
              </a:rPr>
              <a:t> </a:t>
            </a:r>
            <a:r>
              <a:rPr lang="es-MX" sz="1800" dirty="0" err="1">
                <a:latin typeface="Gotham Narrow Book" pitchFamily="50" charset="0"/>
              </a:rPr>
              <a:t>dui</a:t>
            </a:r>
            <a:r>
              <a:rPr lang="es-MX" sz="1800" dirty="0">
                <a:latin typeface="Gotham Narrow Book" pitchFamily="50" charset="0"/>
              </a:rPr>
              <a:t>, et </a:t>
            </a:r>
            <a:r>
              <a:rPr lang="es-MX" sz="1800" dirty="0" err="1">
                <a:latin typeface="Gotham Narrow Book" pitchFamily="50" charset="0"/>
              </a:rPr>
              <a:t>scelerisque</a:t>
            </a:r>
            <a:r>
              <a:rPr lang="es-MX" sz="1800" dirty="0">
                <a:latin typeface="Gotham Narrow Book" pitchFamily="50" charset="0"/>
              </a:rPr>
              <a:t> </a:t>
            </a:r>
            <a:r>
              <a:rPr lang="es-MX" sz="1800" dirty="0" err="1">
                <a:latin typeface="Gotham Narrow Book" pitchFamily="50" charset="0"/>
              </a:rPr>
              <a:t>felis</a:t>
            </a:r>
            <a:r>
              <a:rPr lang="es-MX" sz="1800" dirty="0">
                <a:latin typeface="Gotham Narrow Book" pitchFamily="50" charset="0"/>
              </a:rPr>
              <a:t> </a:t>
            </a:r>
            <a:r>
              <a:rPr lang="es-MX" sz="1800" dirty="0" err="1">
                <a:latin typeface="Gotham Narrow Book" pitchFamily="50" charset="0"/>
              </a:rPr>
              <a:t>lobortis</a:t>
            </a:r>
            <a:r>
              <a:rPr lang="es-MX" sz="1800" dirty="0">
                <a:latin typeface="Gotham Narrow Book" pitchFamily="50" charset="0"/>
              </a:rPr>
              <a:t> ut. </a:t>
            </a:r>
            <a:r>
              <a:rPr lang="es-MX" sz="1800" dirty="0" err="1">
                <a:latin typeface="Gotham Narrow Book" pitchFamily="50" charset="0"/>
              </a:rPr>
              <a:t>Vestibulum</a:t>
            </a:r>
            <a:r>
              <a:rPr lang="es-MX" sz="1800" dirty="0">
                <a:latin typeface="Gotham Narrow Book" pitchFamily="50" charset="0"/>
              </a:rPr>
              <a:t> </a:t>
            </a:r>
            <a:r>
              <a:rPr lang="es-MX" sz="1800" dirty="0" err="1">
                <a:latin typeface="Gotham Narrow Book" pitchFamily="50" charset="0"/>
              </a:rPr>
              <a:t>tempus</a:t>
            </a:r>
            <a:r>
              <a:rPr lang="es-MX" sz="1800" dirty="0">
                <a:latin typeface="Gotham Narrow Book" pitchFamily="50" charset="0"/>
              </a:rPr>
              <a:t> </a:t>
            </a:r>
            <a:r>
              <a:rPr lang="es-MX" sz="1800" dirty="0" err="1">
                <a:latin typeface="Gotham Narrow Book" pitchFamily="50" charset="0"/>
              </a:rPr>
              <a:t>viverra</a:t>
            </a:r>
            <a:r>
              <a:rPr lang="es-MX" sz="1800" dirty="0">
                <a:latin typeface="Gotham Narrow Book" pitchFamily="50" charset="0"/>
              </a:rPr>
              <a:t> </a:t>
            </a:r>
            <a:r>
              <a:rPr lang="es-MX" sz="1800" dirty="0" err="1">
                <a:latin typeface="Gotham Narrow Book" pitchFamily="50" charset="0"/>
              </a:rPr>
              <a:t>augue</a:t>
            </a:r>
            <a:r>
              <a:rPr lang="es-MX" sz="1800" dirty="0">
                <a:latin typeface="Gotham Narrow Book" pitchFamily="50" charset="0"/>
              </a:rPr>
              <a:t>, </a:t>
            </a:r>
            <a:r>
              <a:rPr lang="es-MX" sz="1800" dirty="0" err="1">
                <a:latin typeface="Gotham Narrow Book" pitchFamily="50" charset="0"/>
              </a:rPr>
              <a:t>eu</a:t>
            </a:r>
            <a:r>
              <a:rPr lang="es-MX" sz="1800" dirty="0">
                <a:latin typeface="Gotham Narrow Book" pitchFamily="50" charset="0"/>
              </a:rPr>
              <a:t> </a:t>
            </a:r>
            <a:r>
              <a:rPr lang="es-MX" sz="1800" dirty="0" err="1">
                <a:latin typeface="Gotham Narrow Book" pitchFamily="50" charset="0"/>
              </a:rPr>
              <a:t>eleifend</a:t>
            </a:r>
            <a:r>
              <a:rPr lang="es-MX" sz="1800" dirty="0">
                <a:latin typeface="Gotham Narrow Book" pitchFamily="50" charset="0"/>
              </a:rPr>
              <a:t> </a:t>
            </a:r>
            <a:r>
              <a:rPr lang="es-MX" sz="1800" dirty="0" err="1">
                <a:latin typeface="Gotham Narrow Book" pitchFamily="50" charset="0"/>
              </a:rPr>
              <a:t>ligula</a:t>
            </a:r>
            <a:r>
              <a:rPr lang="es-MX" sz="1800" dirty="0">
                <a:latin typeface="Gotham Narrow Book" pitchFamily="50" charset="0"/>
              </a:rPr>
              <a:t> </a:t>
            </a:r>
            <a:r>
              <a:rPr lang="es-MX" sz="1800" dirty="0" err="1">
                <a:latin typeface="Gotham Narrow Book" pitchFamily="50" charset="0"/>
              </a:rPr>
              <a:t>ultricies</a:t>
            </a:r>
            <a:r>
              <a:rPr lang="es-MX" sz="1800" dirty="0">
                <a:latin typeface="Gotham Narrow Book" pitchFamily="50" charset="0"/>
              </a:rPr>
              <a:t> a. </a:t>
            </a:r>
            <a:r>
              <a:rPr lang="es-MX" sz="1800" dirty="0" err="1">
                <a:latin typeface="Gotham Narrow Book" pitchFamily="50" charset="0"/>
              </a:rPr>
              <a:t>Donec</a:t>
            </a:r>
            <a:r>
              <a:rPr lang="es-MX" sz="1800" dirty="0">
                <a:latin typeface="Gotham Narrow Book" pitchFamily="50" charset="0"/>
              </a:rPr>
              <a:t> </a:t>
            </a:r>
            <a:r>
              <a:rPr lang="es-MX" sz="1800" dirty="0" err="1">
                <a:latin typeface="Gotham Narrow Book" pitchFamily="50" charset="0"/>
              </a:rPr>
              <a:t>quis</a:t>
            </a:r>
            <a:r>
              <a:rPr lang="es-MX" sz="1800" dirty="0">
                <a:latin typeface="Gotham Narrow Book" pitchFamily="50" charset="0"/>
              </a:rPr>
              <a:t> dolor </a:t>
            </a:r>
            <a:r>
              <a:rPr lang="es-MX" sz="1800" dirty="0" err="1">
                <a:latin typeface="Gotham Narrow Book" pitchFamily="50" charset="0"/>
              </a:rPr>
              <a:t>tempor</a:t>
            </a:r>
            <a:r>
              <a:rPr lang="es-MX" sz="1800" dirty="0">
                <a:latin typeface="Gotham Narrow Book" pitchFamily="50" charset="0"/>
              </a:rPr>
              <a:t>, </a:t>
            </a:r>
            <a:r>
              <a:rPr lang="es-MX" sz="1800" dirty="0" err="1">
                <a:latin typeface="Gotham Narrow Book" pitchFamily="50" charset="0"/>
              </a:rPr>
              <a:t>euismod</a:t>
            </a:r>
            <a:r>
              <a:rPr lang="es-MX" sz="1800" dirty="0">
                <a:latin typeface="Gotham Narrow Book" pitchFamily="50" charset="0"/>
              </a:rPr>
              <a:t> magna </a:t>
            </a:r>
            <a:r>
              <a:rPr lang="es-MX" sz="1800" dirty="0" err="1">
                <a:latin typeface="Gotham Narrow Book" pitchFamily="50" charset="0"/>
              </a:rPr>
              <a:t>ac</a:t>
            </a:r>
            <a:r>
              <a:rPr lang="es-MX" sz="1800" dirty="0">
                <a:latin typeface="Gotham Narrow Book" pitchFamily="50" charset="0"/>
              </a:rPr>
              <a:t>, </a:t>
            </a:r>
            <a:r>
              <a:rPr lang="es-MX" sz="1800" dirty="0" err="1">
                <a:latin typeface="Gotham Narrow Book" pitchFamily="50" charset="0"/>
              </a:rPr>
              <a:t>rutrum</a:t>
            </a:r>
            <a:r>
              <a:rPr lang="es-MX" sz="1800" dirty="0">
                <a:latin typeface="Gotham Narrow Book" pitchFamily="50" charset="0"/>
              </a:rPr>
              <a:t> </a:t>
            </a:r>
            <a:r>
              <a:rPr lang="es-MX" sz="1800" dirty="0" err="1">
                <a:latin typeface="Gotham Narrow Book" pitchFamily="50" charset="0"/>
              </a:rPr>
              <a:t>est</a:t>
            </a:r>
            <a:r>
              <a:rPr lang="es-MX" sz="1800" dirty="0">
                <a:latin typeface="Gotham Narrow Book" pitchFamily="50" charset="0"/>
              </a:rPr>
              <a:t>. Nunc porta </a:t>
            </a:r>
            <a:r>
              <a:rPr lang="es-MX" sz="1800" dirty="0" err="1">
                <a:latin typeface="Gotham Narrow Book" pitchFamily="50" charset="0"/>
              </a:rPr>
              <a:t>fermentum</a:t>
            </a:r>
            <a:r>
              <a:rPr lang="es-MX" sz="1800" dirty="0">
                <a:latin typeface="Gotham Narrow Book" pitchFamily="50" charset="0"/>
              </a:rPr>
              <a:t> magna, </a:t>
            </a:r>
            <a:r>
              <a:rPr lang="es-MX" sz="1800" dirty="0" err="1">
                <a:latin typeface="Gotham Narrow Book" pitchFamily="50" charset="0"/>
              </a:rPr>
              <a:t>pellentesque</a:t>
            </a:r>
            <a:r>
              <a:rPr lang="es-MX" sz="1800" dirty="0">
                <a:latin typeface="Gotham Narrow Book" pitchFamily="50" charset="0"/>
              </a:rPr>
              <a:t> ornare </a:t>
            </a:r>
            <a:r>
              <a:rPr lang="es-MX" sz="1800" dirty="0" err="1">
                <a:latin typeface="Gotham Narrow Book" pitchFamily="50" charset="0"/>
              </a:rPr>
              <a:t>erat</a:t>
            </a:r>
            <a:r>
              <a:rPr lang="es-MX" sz="1800" dirty="0">
                <a:latin typeface="Gotham Narrow Book" pitchFamily="50" charset="0"/>
              </a:rPr>
              <a:t> porta </a:t>
            </a:r>
            <a:r>
              <a:rPr lang="es-MX" sz="1800" dirty="0" err="1">
                <a:latin typeface="Gotham Narrow Book" pitchFamily="50" charset="0"/>
              </a:rPr>
              <a:t>ac</a:t>
            </a:r>
            <a:r>
              <a:rPr lang="es-MX" sz="1800" dirty="0">
                <a:latin typeface="Gotham Narrow Book" pitchFamily="50" charset="0"/>
              </a:rPr>
              <a:t>.</a:t>
            </a:r>
          </a:p>
        </p:txBody>
      </p:sp>
      <p:sp>
        <p:nvSpPr>
          <p:cNvPr id="7" name="Shape 254"/>
          <p:cNvSpPr/>
          <p:nvPr/>
        </p:nvSpPr>
        <p:spPr>
          <a:xfrm>
            <a:off x="0" y="609600"/>
            <a:ext cx="2235200" cy="762000"/>
          </a:xfrm>
          <a:prstGeom prst="rect">
            <a:avLst/>
          </a:prstGeom>
          <a:solidFill>
            <a:srgbClr val="FFDD00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FFCE0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Shape 255"/>
          <p:cNvSpPr txBox="1"/>
          <p:nvPr/>
        </p:nvSpPr>
        <p:spPr>
          <a:xfrm>
            <a:off x="169571" y="625699"/>
            <a:ext cx="2065629" cy="762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PT Sans"/>
              <a:buNone/>
            </a:pPr>
            <a:r>
              <a:rPr lang="en-US" sz="4000" b="0" i="0" u="none" strike="noStrike" cap="none" dirty="0" err="1" smtClean="0">
                <a:latin typeface="Gotham Medium" panose="02000604030000020004" pitchFamily="50" charset="0"/>
                <a:ea typeface="Raleway SemiBold"/>
                <a:cs typeface="Raleway SemiBold"/>
                <a:sym typeface="Raleway SemiBold"/>
              </a:rPr>
              <a:t>Título</a:t>
            </a:r>
            <a:endParaRPr lang="en-US" sz="4000" b="0" i="0" u="none" strike="noStrike" cap="none" dirty="0">
              <a:latin typeface="Gotham Medium" panose="02000604030000020004" pitchFamily="50" charset="0"/>
              <a:ea typeface="Raleway SemiBold"/>
              <a:cs typeface="Raleway SemiBold"/>
              <a:sym typeface="Raleway SemiBold"/>
            </a:endParaRPr>
          </a:p>
        </p:txBody>
      </p:sp>
    </p:spTree>
    <p:extLst>
      <p:ext uri="{BB962C8B-B14F-4D97-AF65-F5344CB8AC3E}">
        <p14:creationId xmlns:p14="http://schemas.microsoft.com/office/powerpoint/2010/main" val="1724799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 txBox="1">
            <a:spLocks/>
          </p:cNvSpPr>
          <p:nvPr/>
        </p:nvSpPr>
        <p:spPr>
          <a:xfrm>
            <a:off x="736599" y="1681691"/>
            <a:ext cx="7001933" cy="435133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s-MX" sz="1800" dirty="0" err="1" smtClean="0">
                <a:latin typeface="Gotham Narrow Book" pitchFamily="50" charset="0"/>
              </a:rPr>
              <a:t>Lorem</a:t>
            </a:r>
            <a:r>
              <a:rPr lang="es-MX" sz="1800" dirty="0" smtClean="0">
                <a:latin typeface="Gotham Narrow Book" pitchFamily="50" charset="0"/>
              </a:rPr>
              <a:t> </a:t>
            </a:r>
            <a:r>
              <a:rPr lang="es-MX" sz="1800" dirty="0" err="1" smtClean="0">
                <a:latin typeface="Gotham Narrow Book" pitchFamily="50" charset="0"/>
              </a:rPr>
              <a:t>ipsum</a:t>
            </a:r>
            <a:r>
              <a:rPr lang="es-MX" sz="1800" dirty="0" smtClean="0">
                <a:latin typeface="Gotham Narrow Book" pitchFamily="50" charset="0"/>
              </a:rPr>
              <a:t> dolor </a:t>
            </a:r>
            <a:r>
              <a:rPr lang="es-MX" sz="1800" dirty="0" err="1" smtClean="0">
                <a:latin typeface="Gotham Narrow Book" pitchFamily="50" charset="0"/>
              </a:rPr>
              <a:t>sit</a:t>
            </a:r>
            <a:r>
              <a:rPr lang="es-MX" sz="1800" dirty="0" smtClean="0">
                <a:latin typeface="Gotham Narrow Book" pitchFamily="50" charset="0"/>
              </a:rPr>
              <a:t> </a:t>
            </a:r>
            <a:r>
              <a:rPr lang="es-MX" sz="1800" dirty="0" err="1" smtClean="0">
                <a:latin typeface="Gotham Narrow Book" pitchFamily="50" charset="0"/>
              </a:rPr>
              <a:t>amet</a:t>
            </a:r>
            <a:r>
              <a:rPr lang="es-MX" sz="1800" dirty="0" smtClean="0">
                <a:latin typeface="Gotham Narrow Book" pitchFamily="50" charset="0"/>
              </a:rPr>
              <a:t>, </a:t>
            </a:r>
            <a:r>
              <a:rPr lang="es-MX" sz="1800" dirty="0" err="1" smtClean="0">
                <a:latin typeface="Gotham Narrow Book" pitchFamily="50" charset="0"/>
              </a:rPr>
              <a:t>consectetur</a:t>
            </a:r>
            <a:r>
              <a:rPr lang="es-MX" sz="1800" dirty="0" smtClean="0">
                <a:latin typeface="Gotham Narrow Book" pitchFamily="50" charset="0"/>
              </a:rPr>
              <a:t> </a:t>
            </a:r>
            <a:r>
              <a:rPr lang="es-MX" sz="1800" dirty="0" err="1" smtClean="0">
                <a:latin typeface="Gotham Narrow Book" pitchFamily="50" charset="0"/>
              </a:rPr>
              <a:t>adipiscing</a:t>
            </a:r>
            <a:r>
              <a:rPr lang="es-MX" sz="1800" dirty="0" smtClean="0">
                <a:latin typeface="Gotham Narrow Book" pitchFamily="50" charset="0"/>
              </a:rPr>
              <a:t> </a:t>
            </a:r>
            <a:r>
              <a:rPr lang="es-MX" sz="1800" dirty="0" err="1" smtClean="0">
                <a:latin typeface="Gotham Narrow Book" pitchFamily="50" charset="0"/>
              </a:rPr>
              <a:t>elit</a:t>
            </a:r>
            <a:r>
              <a:rPr lang="es-MX" sz="1800" dirty="0" smtClean="0">
                <a:latin typeface="Gotham Narrow Book" pitchFamily="50" charset="0"/>
              </a:rPr>
              <a:t>. </a:t>
            </a:r>
            <a:r>
              <a:rPr lang="es-MX" sz="1800" dirty="0" err="1" smtClean="0">
                <a:latin typeface="Gotham Narrow Book" pitchFamily="50" charset="0"/>
              </a:rPr>
              <a:t>Proin</a:t>
            </a:r>
            <a:r>
              <a:rPr lang="es-MX" sz="1800" dirty="0" smtClean="0">
                <a:latin typeface="Gotham Narrow Book" pitchFamily="50" charset="0"/>
              </a:rPr>
              <a:t> </a:t>
            </a:r>
            <a:r>
              <a:rPr lang="es-MX" sz="1800" dirty="0" err="1" smtClean="0">
                <a:latin typeface="Gotham Narrow Book" pitchFamily="50" charset="0"/>
              </a:rPr>
              <a:t>congue</a:t>
            </a:r>
            <a:r>
              <a:rPr lang="es-MX" sz="1800" dirty="0" smtClean="0">
                <a:latin typeface="Gotham Narrow Book" pitchFamily="50" charset="0"/>
              </a:rPr>
              <a:t> </a:t>
            </a:r>
            <a:r>
              <a:rPr lang="es-MX" sz="1800" dirty="0" err="1" smtClean="0">
                <a:latin typeface="Gotham Narrow Book" pitchFamily="50" charset="0"/>
              </a:rPr>
              <a:t>felis</a:t>
            </a:r>
            <a:r>
              <a:rPr lang="es-MX" sz="1800" dirty="0" smtClean="0">
                <a:latin typeface="Gotham Narrow Book" pitchFamily="50" charset="0"/>
              </a:rPr>
              <a:t> </a:t>
            </a:r>
            <a:r>
              <a:rPr lang="es-MX" sz="1800" dirty="0" err="1" smtClean="0">
                <a:latin typeface="Gotham Narrow Book" pitchFamily="50" charset="0"/>
              </a:rPr>
              <a:t>lacus</a:t>
            </a:r>
            <a:r>
              <a:rPr lang="es-MX" sz="1800" dirty="0" smtClean="0">
                <a:latin typeface="Gotham Narrow Book" pitchFamily="50" charset="0"/>
              </a:rPr>
              <a:t>, </a:t>
            </a:r>
            <a:r>
              <a:rPr lang="es-MX" sz="1800" dirty="0" err="1" smtClean="0">
                <a:latin typeface="Gotham Narrow Book" pitchFamily="50" charset="0"/>
              </a:rPr>
              <a:t>ac</a:t>
            </a:r>
            <a:r>
              <a:rPr lang="es-MX" sz="1800" dirty="0" smtClean="0">
                <a:latin typeface="Gotham Narrow Book" pitchFamily="50" charset="0"/>
              </a:rPr>
              <a:t> </a:t>
            </a:r>
            <a:r>
              <a:rPr lang="es-MX" sz="1800" dirty="0" err="1" smtClean="0">
                <a:latin typeface="Gotham Narrow Book" pitchFamily="50" charset="0"/>
              </a:rPr>
              <a:t>ultricies</a:t>
            </a:r>
            <a:r>
              <a:rPr lang="es-MX" sz="1800" dirty="0" smtClean="0">
                <a:latin typeface="Gotham Narrow Book" pitchFamily="50" charset="0"/>
              </a:rPr>
              <a:t> ante </a:t>
            </a:r>
            <a:r>
              <a:rPr lang="es-MX" sz="1800" dirty="0" err="1" smtClean="0">
                <a:latin typeface="Gotham Narrow Book" pitchFamily="50" charset="0"/>
              </a:rPr>
              <a:t>consectetur</a:t>
            </a:r>
            <a:r>
              <a:rPr lang="es-MX" sz="1800" dirty="0" smtClean="0">
                <a:latin typeface="Gotham Narrow Book" pitchFamily="50" charset="0"/>
              </a:rPr>
              <a:t> </a:t>
            </a:r>
            <a:r>
              <a:rPr lang="es-MX" sz="1800" dirty="0" err="1" smtClean="0">
                <a:latin typeface="Gotham Narrow Book" pitchFamily="50" charset="0"/>
              </a:rPr>
              <a:t>placerat</a:t>
            </a:r>
            <a:r>
              <a:rPr lang="es-MX" sz="1800" dirty="0" smtClean="0">
                <a:latin typeface="Gotham Narrow Book" pitchFamily="50" charset="0"/>
              </a:rPr>
              <a:t>. </a:t>
            </a:r>
            <a:r>
              <a:rPr lang="es-MX" sz="1800" dirty="0" err="1" smtClean="0">
                <a:latin typeface="Gotham Narrow Book" pitchFamily="50" charset="0"/>
              </a:rPr>
              <a:t>Phasellus</a:t>
            </a:r>
            <a:r>
              <a:rPr lang="es-MX" sz="1800" dirty="0" smtClean="0">
                <a:latin typeface="Gotham Narrow Book" pitchFamily="50" charset="0"/>
              </a:rPr>
              <a:t> non </a:t>
            </a:r>
            <a:r>
              <a:rPr lang="es-MX" sz="1800" dirty="0" err="1" smtClean="0">
                <a:latin typeface="Gotham Narrow Book" pitchFamily="50" charset="0"/>
              </a:rPr>
              <a:t>nisi</a:t>
            </a:r>
            <a:r>
              <a:rPr lang="es-MX" sz="1800" dirty="0" smtClean="0">
                <a:latin typeface="Gotham Narrow Book" pitchFamily="50" charset="0"/>
              </a:rPr>
              <a:t> </a:t>
            </a:r>
            <a:r>
              <a:rPr lang="es-MX" sz="1800" dirty="0" err="1" smtClean="0">
                <a:latin typeface="Gotham Narrow Book" pitchFamily="50" charset="0"/>
              </a:rPr>
              <a:t>quis</a:t>
            </a:r>
            <a:r>
              <a:rPr lang="es-MX" sz="1800" dirty="0" smtClean="0">
                <a:latin typeface="Gotham Narrow Book" pitchFamily="50" charset="0"/>
              </a:rPr>
              <a:t> libero </a:t>
            </a:r>
            <a:r>
              <a:rPr lang="es-MX" sz="1800" dirty="0" err="1" smtClean="0">
                <a:latin typeface="Gotham Narrow Book" pitchFamily="50" charset="0"/>
              </a:rPr>
              <a:t>consequat</a:t>
            </a:r>
            <a:r>
              <a:rPr lang="es-MX" sz="1800" dirty="0" smtClean="0">
                <a:latin typeface="Gotham Narrow Book" pitchFamily="50" charset="0"/>
              </a:rPr>
              <a:t> </a:t>
            </a:r>
            <a:r>
              <a:rPr lang="es-MX" sz="1800" dirty="0" err="1" smtClean="0">
                <a:latin typeface="Gotham Narrow Book" pitchFamily="50" charset="0"/>
              </a:rPr>
              <a:t>fringilla</a:t>
            </a:r>
            <a:r>
              <a:rPr lang="es-MX" sz="1800" dirty="0" smtClean="0">
                <a:latin typeface="Gotham Narrow Book" pitchFamily="50" charset="0"/>
              </a:rPr>
              <a:t> non id </a:t>
            </a:r>
            <a:r>
              <a:rPr lang="es-MX" sz="1800" dirty="0" err="1" smtClean="0">
                <a:latin typeface="Gotham Narrow Book" pitchFamily="50" charset="0"/>
              </a:rPr>
              <a:t>enim</a:t>
            </a:r>
            <a:r>
              <a:rPr lang="es-MX" sz="1800" dirty="0" smtClean="0">
                <a:latin typeface="Gotham Narrow Book" pitchFamily="50" charset="0"/>
              </a:rPr>
              <a:t>. </a:t>
            </a:r>
            <a:r>
              <a:rPr lang="es-MX" sz="1800" dirty="0" err="1" smtClean="0">
                <a:latin typeface="Gotham Narrow Book" pitchFamily="50" charset="0"/>
              </a:rPr>
              <a:t>Nullam</a:t>
            </a:r>
            <a:r>
              <a:rPr lang="es-MX" sz="1800" dirty="0" smtClean="0">
                <a:latin typeface="Gotham Narrow Book" pitchFamily="50" charset="0"/>
              </a:rPr>
              <a:t> </a:t>
            </a:r>
            <a:r>
              <a:rPr lang="es-MX" sz="1800" dirty="0" err="1" smtClean="0">
                <a:latin typeface="Gotham Narrow Book" pitchFamily="50" charset="0"/>
              </a:rPr>
              <a:t>accumsan</a:t>
            </a:r>
            <a:r>
              <a:rPr lang="es-MX" sz="1800" dirty="0" smtClean="0">
                <a:latin typeface="Gotham Narrow Book" pitchFamily="50" charset="0"/>
              </a:rPr>
              <a:t> ut tortor </a:t>
            </a:r>
            <a:r>
              <a:rPr lang="es-MX" sz="1800" dirty="0" err="1" smtClean="0">
                <a:latin typeface="Gotham Narrow Book" pitchFamily="50" charset="0"/>
              </a:rPr>
              <a:t>eget</a:t>
            </a:r>
            <a:r>
              <a:rPr lang="es-MX" sz="1800" dirty="0" smtClean="0">
                <a:latin typeface="Gotham Narrow Book" pitchFamily="50" charset="0"/>
              </a:rPr>
              <a:t> </a:t>
            </a:r>
            <a:r>
              <a:rPr lang="es-MX" sz="1800" dirty="0" err="1" smtClean="0">
                <a:latin typeface="Gotham Narrow Book" pitchFamily="50" charset="0"/>
              </a:rPr>
              <a:t>efficitur</a:t>
            </a:r>
            <a:r>
              <a:rPr lang="es-MX" sz="1800" dirty="0" smtClean="0">
                <a:latin typeface="Gotham Narrow Book" pitchFamily="50" charset="0"/>
              </a:rPr>
              <a:t>. </a:t>
            </a:r>
            <a:r>
              <a:rPr lang="es-MX" sz="1800" dirty="0" err="1" smtClean="0">
                <a:latin typeface="Gotham Narrow Book" pitchFamily="50" charset="0"/>
              </a:rPr>
              <a:t>Nullam</a:t>
            </a:r>
            <a:r>
              <a:rPr lang="es-MX" sz="1800" dirty="0" smtClean="0">
                <a:latin typeface="Gotham Narrow Book" pitchFamily="50" charset="0"/>
              </a:rPr>
              <a:t> </a:t>
            </a:r>
            <a:r>
              <a:rPr lang="es-MX" sz="1800" dirty="0" err="1" smtClean="0">
                <a:latin typeface="Gotham Narrow Book" pitchFamily="50" charset="0"/>
              </a:rPr>
              <a:t>sagittis</a:t>
            </a:r>
            <a:r>
              <a:rPr lang="es-MX" sz="1800" dirty="0" smtClean="0">
                <a:latin typeface="Gotham Narrow Book" pitchFamily="50" charset="0"/>
              </a:rPr>
              <a:t> </a:t>
            </a:r>
            <a:r>
              <a:rPr lang="es-MX" sz="1800" dirty="0" err="1" smtClean="0">
                <a:latin typeface="Gotham Narrow Book" pitchFamily="50" charset="0"/>
              </a:rPr>
              <a:t>velit</a:t>
            </a:r>
            <a:r>
              <a:rPr lang="es-MX" sz="1800" dirty="0" smtClean="0">
                <a:latin typeface="Gotham Narrow Book" pitchFamily="50" charset="0"/>
              </a:rPr>
              <a:t> </a:t>
            </a:r>
            <a:r>
              <a:rPr lang="es-MX" sz="1800" dirty="0" err="1" smtClean="0">
                <a:latin typeface="Gotham Narrow Book" pitchFamily="50" charset="0"/>
              </a:rPr>
              <a:t>orci</a:t>
            </a:r>
            <a:r>
              <a:rPr lang="es-MX" sz="1800" dirty="0" smtClean="0">
                <a:latin typeface="Gotham Narrow Book" pitchFamily="50" charset="0"/>
              </a:rPr>
              <a:t>. </a:t>
            </a:r>
            <a:r>
              <a:rPr lang="es-MX" sz="1800" dirty="0" err="1" smtClean="0">
                <a:latin typeface="Gotham Narrow Book" pitchFamily="50" charset="0"/>
              </a:rPr>
              <a:t>Maecenas</a:t>
            </a:r>
            <a:r>
              <a:rPr lang="es-MX" sz="1800" dirty="0" smtClean="0">
                <a:latin typeface="Gotham Narrow Book" pitchFamily="50" charset="0"/>
              </a:rPr>
              <a:t> </a:t>
            </a:r>
            <a:r>
              <a:rPr lang="es-MX" sz="1800" dirty="0" err="1" smtClean="0">
                <a:latin typeface="Gotham Narrow Book" pitchFamily="50" charset="0"/>
              </a:rPr>
              <a:t>ac</a:t>
            </a:r>
            <a:r>
              <a:rPr lang="es-MX" sz="1800" dirty="0" smtClean="0">
                <a:latin typeface="Gotham Narrow Book" pitchFamily="50" charset="0"/>
              </a:rPr>
              <a:t> </a:t>
            </a:r>
            <a:r>
              <a:rPr lang="es-MX" sz="1800" dirty="0" err="1" smtClean="0">
                <a:latin typeface="Gotham Narrow Book" pitchFamily="50" charset="0"/>
              </a:rPr>
              <a:t>sapien</a:t>
            </a:r>
            <a:r>
              <a:rPr lang="es-MX" sz="1800" dirty="0" smtClean="0">
                <a:latin typeface="Gotham Narrow Book" pitchFamily="50" charset="0"/>
              </a:rPr>
              <a:t> non </a:t>
            </a:r>
            <a:r>
              <a:rPr lang="es-MX" sz="1800" dirty="0" err="1" smtClean="0">
                <a:latin typeface="Gotham Narrow Book" pitchFamily="50" charset="0"/>
              </a:rPr>
              <a:t>ipsum</a:t>
            </a:r>
            <a:r>
              <a:rPr lang="es-MX" sz="1800" dirty="0" smtClean="0">
                <a:latin typeface="Gotham Narrow Book" pitchFamily="50" charset="0"/>
              </a:rPr>
              <a:t> </a:t>
            </a:r>
            <a:r>
              <a:rPr lang="es-MX" sz="1800" dirty="0" err="1" smtClean="0">
                <a:latin typeface="Gotham Narrow Book" pitchFamily="50" charset="0"/>
              </a:rPr>
              <a:t>dignissim</a:t>
            </a:r>
            <a:r>
              <a:rPr lang="es-MX" sz="1800" dirty="0" smtClean="0">
                <a:latin typeface="Gotham Narrow Book" pitchFamily="50" charset="0"/>
              </a:rPr>
              <a:t> </a:t>
            </a:r>
            <a:r>
              <a:rPr lang="es-MX" sz="1800" dirty="0" err="1" smtClean="0">
                <a:latin typeface="Gotham Narrow Book" pitchFamily="50" charset="0"/>
              </a:rPr>
              <a:t>molestie</a:t>
            </a:r>
            <a:r>
              <a:rPr lang="es-MX" sz="1800" dirty="0" smtClean="0">
                <a:latin typeface="Gotham Narrow Book" pitchFamily="50" charset="0"/>
              </a:rPr>
              <a:t>. </a:t>
            </a:r>
            <a:r>
              <a:rPr lang="es-MX" sz="1800" dirty="0" err="1" smtClean="0">
                <a:latin typeface="Gotham Narrow Book" pitchFamily="50" charset="0"/>
              </a:rPr>
              <a:t>Etiam</a:t>
            </a:r>
            <a:r>
              <a:rPr lang="es-MX" sz="1800" dirty="0" smtClean="0">
                <a:latin typeface="Gotham Narrow Book" pitchFamily="50" charset="0"/>
              </a:rPr>
              <a:t> magna justo, </a:t>
            </a:r>
            <a:r>
              <a:rPr lang="es-MX" sz="1800" dirty="0" err="1" smtClean="0">
                <a:latin typeface="Gotham Narrow Book" pitchFamily="50" charset="0"/>
              </a:rPr>
              <a:t>eleifend</a:t>
            </a:r>
            <a:r>
              <a:rPr lang="es-MX" sz="1800" dirty="0" smtClean="0">
                <a:latin typeface="Gotham Narrow Book" pitchFamily="50" charset="0"/>
              </a:rPr>
              <a:t> </a:t>
            </a:r>
            <a:r>
              <a:rPr lang="es-MX" sz="1800" dirty="0" err="1" smtClean="0">
                <a:latin typeface="Gotham Narrow Book" pitchFamily="50" charset="0"/>
              </a:rPr>
              <a:t>nec</a:t>
            </a:r>
            <a:r>
              <a:rPr lang="es-MX" sz="1800" dirty="0" smtClean="0">
                <a:latin typeface="Gotham Narrow Book" pitchFamily="50" charset="0"/>
              </a:rPr>
              <a:t> </a:t>
            </a:r>
            <a:r>
              <a:rPr lang="es-MX" sz="1800" dirty="0" err="1" smtClean="0">
                <a:latin typeface="Gotham Narrow Book" pitchFamily="50" charset="0"/>
              </a:rPr>
              <a:t>turpis</a:t>
            </a:r>
            <a:r>
              <a:rPr lang="es-MX" sz="1800" dirty="0" smtClean="0">
                <a:latin typeface="Gotham Narrow Book" pitchFamily="50" charset="0"/>
              </a:rPr>
              <a:t> </a:t>
            </a:r>
            <a:r>
              <a:rPr lang="es-MX" sz="1800" dirty="0" err="1" smtClean="0">
                <a:latin typeface="Gotham Narrow Book" pitchFamily="50" charset="0"/>
              </a:rPr>
              <a:t>nec</a:t>
            </a:r>
            <a:r>
              <a:rPr lang="es-MX" sz="1800" dirty="0" smtClean="0">
                <a:latin typeface="Gotham Narrow Book" pitchFamily="50" charset="0"/>
              </a:rPr>
              <a:t>, </a:t>
            </a:r>
            <a:r>
              <a:rPr lang="es-MX" sz="1800" dirty="0" err="1" smtClean="0">
                <a:latin typeface="Gotham Narrow Book" pitchFamily="50" charset="0"/>
              </a:rPr>
              <a:t>sagittis</a:t>
            </a:r>
            <a:r>
              <a:rPr lang="es-MX" sz="1800" dirty="0" smtClean="0">
                <a:latin typeface="Gotham Narrow Book" pitchFamily="50" charset="0"/>
              </a:rPr>
              <a:t> </a:t>
            </a:r>
            <a:r>
              <a:rPr lang="es-MX" sz="1800" dirty="0" err="1" smtClean="0">
                <a:latin typeface="Gotham Narrow Book" pitchFamily="50" charset="0"/>
              </a:rPr>
              <a:t>consequat</a:t>
            </a:r>
            <a:r>
              <a:rPr lang="es-MX" sz="1800" dirty="0" smtClean="0">
                <a:latin typeface="Gotham Narrow Book" pitchFamily="50" charset="0"/>
              </a:rPr>
              <a:t> </a:t>
            </a:r>
            <a:r>
              <a:rPr lang="es-MX" sz="1800" dirty="0" err="1" smtClean="0">
                <a:latin typeface="Gotham Narrow Book" pitchFamily="50" charset="0"/>
              </a:rPr>
              <a:t>diam</a:t>
            </a:r>
            <a:r>
              <a:rPr lang="es-MX" sz="1800" dirty="0" smtClean="0">
                <a:latin typeface="Gotham Narrow Book" pitchFamily="50" charset="0"/>
              </a:rPr>
              <a:t>. Sed </a:t>
            </a:r>
            <a:r>
              <a:rPr lang="es-MX" sz="1800" dirty="0" err="1" smtClean="0">
                <a:latin typeface="Gotham Narrow Book" pitchFamily="50" charset="0"/>
              </a:rPr>
              <a:t>ac</a:t>
            </a:r>
            <a:r>
              <a:rPr lang="es-MX" sz="1800" dirty="0" smtClean="0">
                <a:latin typeface="Gotham Narrow Book" pitchFamily="50" charset="0"/>
              </a:rPr>
              <a:t> </a:t>
            </a:r>
            <a:r>
              <a:rPr lang="es-MX" sz="1800" dirty="0" err="1" smtClean="0">
                <a:latin typeface="Gotham Narrow Book" pitchFamily="50" charset="0"/>
              </a:rPr>
              <a:t>lacus</a:t>
            </a:r>
            <a:r>
              <a:rPr lang="es-MX" sz="1800" dirty="0" smtClean="0">
                <a:latin typeface="Gotham Narrow Book" pitchFamily="50" charset="0"/>
              </a:rPr>
              <a:t> </a:t>
            </a:r>
            <a:r>
              <a:rPr lang="es-MX" sz="1800" dirty="0" err="1" smtClean="0">
                <a:latin typeface="Gotham Narrow Book" pitchFamily="50" charset="0"/>
              </a:rPr>
              <a:t>vel</a:t>
            </a:r>
            <a:r>
              <a:rPr lang="es-MX" sz="1800" dirty="0" smtClean="0">
                <a:latin typeface="Gotham Narrow Book" pitchFamily="50" charset="0"/>
              </a:rPr>
              <a:t> </a:t>
            </a:r>
            <a:r>
              <a:rPr lang="es-MX" sz="1800" dirty="0" err="1" smtClean="0">
                <a:latin typeface="Gotham Narrow Book" pitchFamily="50" charset="0"/>
              </a:rPr>
              <a:t>ligula</a:t>
            </a:r>
            <a:r>
              <a:rPr lang="es-MX" sz="1800" dirty="0" smtClean="0">
                <a:latin typeface="Gotham Narrow Book" pitchFamily="50" charset="0"/>
              </a:rPr>
              <a:t> ultrices </a:t>
            </a:r>
            <a:r>
              <a:rPr lang="es-MX" sz="1800" dirty="0" err="1" smtClean="0">
                <a:latin typeface="Gotham Narrow Book" pitchFamily="50" charset="0"/>
              </a:rPr>
              <a:t>pellentesque</a:t>
            </a:r>
            <a:r>
              <a:rPr lang="es-MX" sz="1800" dirty="0" smtClean="0">
                <a:latin typeface="Gotham Narrow Book" pitchFamily="50" charset="0"/>
              </a:rPr>
              <a:t> at in odio. </a:t>
            </a:r>
            <a:r>
              <a:rPr lang="es-MX" sz="1800" dirty="0" err="1" smtClean="0">
                <a:latin typeface="Gotham Narrow Book" pitchFamily="50" charset="0"/>
              </a:rPr>
              <a:t>Vivamus</a:t>
            </a:r>
            <a:r>
              <a:rPr lang="es-MX" sz="1800" dirty="0" smtClean="0">
                <a:latin typeface="Gotham Narrow Book" pitchFamily="50" charset="0"/>
              </a:rPr>
              <a:t> ultrices </a:t>
            </a:r>
            <a:r>
              <a:rPr lang="es-MX" sz="1800" dirty="0" err="1" smtClean="0">
                <a:latin typeface="Gotham Narrow Book" pitchFamily="50" charset="0"/>
              </a:rPr>
              <a:t>dignissim</a:t>
            </a:r>
            <a:r>
              <a:rPr lang="es-MX" sz="1800" dirty="0" smtClean="0">
                <a:latin typeface="Gotham Narrow Book" pitchFamily="50" charset="0"/>
              </a:rPr>
              <a:t> </a:t>
            </a:r>
            <a:r>
              <a:rPr lang="es-MX" sz="1800" dirty="0" err="1" smtClean="0">
                <a:latin typeface="Gotham Narrow Book" pitchFamily="50" charset="0"/>
              </a:rPr>
              <a:t>nibh</a:t>
            </a:r>
            <a:r>
              <a:rPr lang="es-MX" sz="1800" dirty="0" smtClean="0">
                <a:latin typeface="Gotham Narrow Book" pitchFamily="50" charset="0"/>
              </a:rPr>
              <a:t> non </a:t>
            </a:r>
            <a:r>
              <a:rPr lang="es-MX" sz="1800" dirty="0" err="1" smtClean="0">
                <a:latin typeface="Gotham Narrow Book" pitchFamily="50" charset="0"/>
              </a:rPr>
              <a:t>posuere</a:t>
            </a:r>
            <a:r>
              <a:rPr lang="es-MX" sz="1800" dirty="0" smtClean="0">
                <a:latin typeface="Gotham Narrow Book" pitchFamily="50" charset="0"/>
              </a:rPr>
              <a:t>. </a:t>
            </a:r>
            <a:r>
              <a:rPr lang="es-MX" sz="1800" dirty="0" err="1" smtClean="0">
                <a:latin typeface="Gotham Narrow Book" pitchFamily="50" charset="0"/>
              </a:rPr>
              <a:t>Etiam</a:t>
            </a:r>
            <a:r>
              <a:rPr lang="es-MX" sz="1800" dirty="0" smtClean="0">
                <a:latin typeface="Gotham Narrow Book" pitchFamily="50" charset="0"/>
              </a:rPr>
              <a:t> </a:t>
            </a:r>
            <a:r>
              <a:rPr lang="es-MX" sz="1800" dirty="0" err="1" smtClean="0">
                <a:latin typeface="Gotham Narrow Book" pitchFamily="50" charset="0"/>
              </a:rPr>
              <a:t>tristique</a:t>
            </a:r>
            <a:r>
              <a:rPr lang="es-MX" sz="1800" dirty="0" smtClean="0">
                <a:latin typeface="Gotham Narrow Book" pitchFamily="50" charset="0"/>
              </a:rPr>
              <a:t> </a:t>
            </a:r>
            <a:r>
              <a:rPr lang="es-MX" sz="1800" dirty="0" err="1" smtClean="0">
                <a:latin typeface="Gotham Narrow Book" pitchFamily="50" charset="0"/>
              </a:rPr>
              <a:t>maximus</a:t>
            </a:r>
            <a:r>
              <a:rPr lang="es-MX" sz="1800" dirty="0" smtClean="0">
                <a:latin typeface="Gotham Narrow Book" pitchFamily="50" charset="0"/>
              </a:rPr>
              <a:t> magna, a </a:t>
            </a:r>
            <a:r>
              <a:rPr lang="es-MX" sz="1800" dirty="0" err="1" smtClean="0">
                <a:latin typeface="Gotham Narrow Book" pitchFamily="50" charset="0"/>
              </a:rPr>
              <a:t>tempor</a:t>
            </a:r>
            <a:r>
              <a:rPr lang="es-MX" sz="1800" dirty="0" smtClean="0">
                <a:latin typeface="Gotham Narrow Book" pitchFamily="50" charset="0"/>
              </a:rPr>
              <a:t> </a:t>
            </a:r>
            <a:r>
              <a:rPr lang="es-MX" sz="1800" dirty="0" err="1" smtClean="0">
                <a:latin typeface="Gotham Narrow Book" pitchFamily="50" charset="0"/>
              </a:rPr>
              <a:t>lorem</a:t>
            </a:r>
            <a:r>
              <a:rPr lang="es-MX" sz="1800" dirty="0" smtClean="0">
                <a:latin typeface="Gotham Narrow Book" pitchFamily="50" charset="0"/>
              </a:rPr>
              <a:t> </a:t>
            </a:r>
            <a:r>
              <a:rPr lang="es-MX" sz="1800" dirty="0" err="1" smtClean="0">
                <a:latin typeface="Gotham Narrow Book" pitchFamily="50" charset="0"/>
              </a:rPr>
              <a:t>semper</a:t>
            </a:r>
            <a:r>
              <a:rPr lang="es-MX" sz="1800" dirty="0" smtClean="0">
                <a:latin typeface="Gotham Narrow Book" pitchFamily="50" charset="0"/>
              </a:rPr>
              <a:t> in. Sed </a:t>
            </a:r>
            <a:r>
              <a:rPr lang="es-MX" sz="1800" dirty="0" err="1" smtClean="0">
                <a:latin typeface="Gotham Narrow Book" pitchFamily="50" charset="0"/>
              </a:rPr>
              <a:t>volutpat</a:t>
            </a:r>
            <a:r>
              <a:rPr lang="es-MX" sz="1800" dirty="0" smtClean="0">
                <a:latin typeface="Gotham Narrow Book" pitchFamily="50" charset="0"/>
              </a:rPr>
              <a:t> </a:t>
            </a:r>
            <a:r>
              <a:rPr lang="es-MX" sz="1800" dirty="0" err="1" smtClean="0">
                <a:latin typeface="Gotham Narrow Book" pitchFamily="50" charset="0"/>
              </a:rPr>
              <a:t>arcu</a:t>
            </a:r>
            <a:r>
              <a:rPr lang="es-MX" sz="1800" dirty="0" smtClean="0">
                <a:latin typeface="Gotham Narrow Book" pitchFamily="50" charset="0"/>
              </a:rPr>
              <a:t> </a:t>
            </a:r>
            <a:r>
              <a:rPr lang="es-MX" sz="1800" dirty="0" err="1" smtClean="0">
                <a:latin typeface="Gotham Narrow Book" pitchFamily="50" charset="0"/>
              </a:rPr>
              <a:t>dui</a:t>
            </a:r>
            <a:r>
              <a:rPr lang="es-MX" sz="1800" dirty="0" smtClean="0">
                <a:latin typeface="Gotham Narrow Book" pitchFamily="50" charset="0"/>
              </a:rPr>
              <a:t>, et </a:t>
            </a:r>
            <a:r>
              <a:rPr lang="es-MX" sz="1800" dirty="0" err="1" smtClean="0">
                <a:latin typeface="Gotham Narrow Book" pitchFamily="50" charset="0"/>
              </a:rPr>
              <a:t>scelerisque</a:t>
            </a:r>
            <a:r>
              <a:rPr lang="es-MX" sz="1800" dirty="0" smtClean="0">
                <a:latin typeface="Gotham Narrow Book" pitchFamily="50" charset="0"/>
              </a:rPr>
              <a:t> </a:t>
            </a:r>
            <a:r>
              <a:rPr lang="es-MX" sz="1800" dirty="0" err="1" smtClean="0">
                <a:latin typeface="Gotham Narrow Book" pitchFamily="50" charset="0"/>
              </a:rPr>
              <a:t>felis</a:t>
            </a:r>
            <a:r>
              <a:rPr lang="es-MX" sz="1800" dirty="0" smtClean="0">
                <a:latin typeface="Gotham Narrow Book" pitchFamily="50" charset="0"/>
              </a:rPr>
              <a:t> </a:t>
            </a:r>
            <a:r>
              <a:rPr lang="es-MX" sz="1800" dirty="0" err="1" smtClean="0">
                <a:latin typeface="Gotham Narrow Book" pitchFamily="50" charset="0"/>
              </a:rPr>
              <a:t>lobortis</a:t>
            </a:r>
            <a:r>
              <a:rPr lang="es-MX" sz="1800" dirty="0" smtClean="0">
                <a:latin typeface="Gotham Narrow Book" pitchFamily="50" charset="0"/>
              </a:rPr>
              <a:t> ut. </a:t>
            </a:r>
            <a:r>
              <a:rPr lang="es-MX" sz="1800" dirty="0" err="1" smtClean="0">
                <a:latin typeface="Gotham Narrow Book" pitchFamily="50" charset="0"/>
              </a:rPr>
              <a:t>Vestibulum</a:t>
            </a:r>
            <a:r>
              <a:rPr lang="es-MX" sz="1800" dirty="0" smtClean="0">
                <a:latin typeface="Gotham Narrow Book" pitchFamily="50" charset="0"/>
              </a:rPr>
              <a:t> </a:t>
            </a:r>
            <a:r>
              <a:rPr lang="es-MX" sz="1800" dirty="0" err="1" smtClean="0">
                <a:latin typeface="Gotham Narrow Book" pitchFamily="50" charset="0"/>
              </a:rPr>
              <a:t>tempus</a:t>
            </a:r>
            <a:r>
              <a:rPr lang="es-MX" sz="1800" dirty="0" smtClean="0">
                <a:latin typeface="Gotham Narrow Book" pitchFamily="50" charset="0"/>
              </a:rPr>
              <a:t> </a:t>
            </a:r>
            <a:r>
              <a:rPr lang="es-MX" sz="1800" dirty="0" err="1" smtClean="0">
                <a:latin typeface="Gotham Narrow Book" pitchFamily="50" charset="0"/>
              </a:rPr>
              <a:t>viverra</a:t>
            </a:r>
            <a:r>
              <a:rPr lang="es-MX" sz="1800" dirty="0" smtClean="0">
                <a:latin typeface="Gotham Narrow Book" pitchFamily="50" charset="0"/>
              </a:rPr>
              <a:t> </a:t>
            </a:r>
            <a:r>
              <a:rPr lang="es-MX" sz="1800" dirty="0" err="1" smtClean="0">
                <a:latin typeface="Gotham Narrow Book" pitchFamily="50" charset="0"/>
              </a:rPr>
              <a:t>augue</a:t>
            </a:r>
            <a:r>
              <a:rPr lang="es-MX" sz="1800" dirty="0" smtClean="0">
                <a:latin typeface="Gotham Narrow Book" pitchFamily="50" charset="0"/>
              </a:rPr>
              <a:t>, </a:t>
            </a:r>
            <a:r>
              <a:rPr lang="es-MX" sz="1800" dirty="0" err="1" smtClean="0">
                <a:latin typeface="Gotham Narrow Book" pitchFamily="50" charset="0"/>
              </a:rPr>
              <a:t>eu</a:t>
            </a:r>
            <a:r>
              <a:rPr lang="es-MX" sz="1800" dirty="0" smtClean="0">
                <a:latin typeface="Gotham Narrow Book" pitchFamily="50" charset="0"/>
              </a:rPr>
              <a:t> </a:t>
            </a:r>
            <a:r>
              <a:rPr lang="es-MX" sz="1800" dirty="0" err="1" smtClean="0">
                <a:latin typeface="Gotham Narrow Book" pitchFamily="50" charset="0"/>
              </a:rPr>
              <a:t>eleifend</a:t>
            </a:r>
            <a:r>
              <a:rPr lang="es-MX" sz="1800" dirty="0" smtClean="0">
                <a:latin typeface="Gotham Narrow Book" pitchFamily="50" charset="0"/>
              </a:rPr>
              <a:t> </a:t>
            </a:r>
            <a:r>
              <a:rPr lang="es-MX" sz="1800" dirty="0" err="1" smtClean="0">
                <a:latin typeface="Gotham Narrow Book" pitchFamily="50" charset="0"/>
              </a:rPr>
              <a:t>ligula</a:t>
            </a:r>
            <a:r>
              <a:rPr lang="es-MX" sz="1800" dirty="0" smtClean="0">
                <a:latin typeface="Gotham Narrow Book" pitchFamily="50" charset="0"/>
              </a:rPr>
              <a:t> </a:t>
            </a:r>
            <a:r>
              <a:rPr lang="es-MX" sz="1800" dirty="0" err="1" smtClean="0">
                <a:latin typeface="Gotham Narrow Book" pitchFamily="50" charset="0"/>
              </a:rPr>
              <a:t>ultricies</a:t>
            </a:r>
            <a:r>
              <a:rPr lang="es-MX" sz="1800" dirty="0" smtClean="0">
                <a:latin typeface="Gotham Narrow Book" pitchFamily="50" charset="0"/>
              </a:rPr>
              <a:t> a. </a:t>
            </a:r>
            <a:r>
              <a:rPr lang="es-MX" sz="1800" dirty="0" err="1" smtClean="0">
                <a:latin typeface="Gotham Narrow Book" pitchFamily="50" charset="0"/>
              </a:rPr>
              <a:t>Donec</a:t>
            </a:r>
            <a:r>
              <a:rPr lang="es-MX" sz="1800" dirty="0" smtClean="0">
                <a:latin typeface="Gotham Narrow Book" pitchFamily="50" charset="0"/>
              </a:rPr>
              <a:t> </a:t>
            </a:r>
            <a:r>
              <a:rPr lang="es-MX" sz="1800" dirty="0" err="1" smtClean="0">
                <a:latin typeface="Gotham Narrow Book" pitchFamily="50" charset="0"/>
              </a:rPr>
              <a:t>quis</a:t>
            </a:r>
            <a:r>
              <a:rPr lang="es-MX" sz="1800" dirty="0" smtClean="0">
                <a:latin typeface="Gotham Narrow Book" pitchFamily="50" charset="0"/>
              </a:rPr>
              <a:t> dolor </a:t>
            </a:r>
            <a:r>
              <a:rPr lang="es-MX" sz="1800" dirty="0" err="1" smtClean="0">
                <a:latin typeface="Gotham Narrow Book" pitchFamily="50" charset="0"/>
              </a:rPr>
              <a:t>tempor</a:t>
            </a:r>
            <a:r>
              <a:rPr lang="es-MX" sz="1800" dirty="0" smtClean="0">
                <a:latin typeface="Gotham Narrow Book" pitchFamily="50" charset="0"/>
              </a:rPr>
              <a:t>, </a:t>
            </a:r>
            <a:r>
              <a:rPr lang="es-MX" sz="1800" dirty="0" err="1" smtClean="0">
                <a:latin typeface="Gotham Narrow Book" pitchFamily="50" charset="0"/>
              </a:rPr>
              <a:t>euismod</a:t>
            </a:r>
            <a:r>
              <a:rPr lang="es-MX" sz="1800" dirty="0" smtClean="0">
                <a:latin typeface="Gotham Narrow Book" pitchFamily="50" charset="0"/>
              </a:rPr>
              <a:t> magna </a:t>
            </a:r>
            <a:r>
              <a:rPr lang="es-MX" sz="1800" dirty="0" err="1" smtClean="0">
                <a:latin typeface="Gotham Narrow Book" pitchFamily="50" charset="0"/>
              </a:rPr>
              <a:t>ac</a:t>
            </a:r>
            <a:r>
              <a:rPr lang="es-MX" sz="1800" dirty="0" smtClean="0">
                <a:latin typeface="Gotham Narrow Book" pitchFamily="50" charset="0"/>
              </a:rPr>
              <a:t>, </a:t>
            </a:r>
            <a:r>
              <a:rPr lang="es-MX" sz="1800" dirty="0" err="1" smtClean="0">
                <a:latin typeface="Gotham Narrow Book" pitchFamily="50" charset="0"/>
              </a:rPr>
              <a:t>rutrum</a:t>
            </a:r>
            <a:r>
              <a:rPr lang="es-MX" sz="1800" dirty="0" smtClean="0">
                <a:latin typeface="Gotham Narrow Book" pitchFamily="50" charset="0"/>
              </a:rPr>
              <a:t> </a:t>
            </a:r>
            <a:r>
              <a:rPr lang="es-MX" sz="1800" dirty="0" err="1" smtClean="0">
                <a:latin typeface="Gotham Narrow Book" pitchFamily="50" charset="0"/>
              </a:rPr>
              <a:t>est</a:t>
            </a:r>
            <a:r>
              <a:rPr lang="es-MX" sz="1800" dirty="0" smtClean="0">
                <a:latin typeface="Gotham Narrow Book" pitchFamily="50" charset="0"/>
              </a:rPr>
              <a:t>. Nunc porta </a:t>
            </a:r>
            <a:r>
              <a:rPr lang="es-MX" sz="1800" dirty="0" err="1" smtClean="0">
                <a:latin typeface="Gotham Narrow Book" pitchFamily="50" charset="0"/>
              </a:rPr>
              <a:t>fermentum</a:t>
            </a:r>
            <a:r>
              <a:rPr lang="es-MX" sz="1800" dirty="0" smtClean="0">
                <a:latin typeface="Gotham Narrow Book" pitchFamily="50" charset="0"/>
              </a:rPr>
              <a:t> magna, </a:t>
            </a:r>
            <a:r>
              <a:rPr lang="es-MX" sz="1800" dirty="0" err="1" smtClean="0">
                <a:latin typeface="Gotham Narrow Book" pitchFamily="50" charset="0"/>
              </a:rPr>
              <a:t>pellentesque</a:t>
            </a:r>
            <a:r>
              <a:rPr lang="es-MX" sz="1800" dirty="0" smtClean="0">
                <a:latin typeface="Gotham Narrow Book" pitchFamily="50" charset="0"/>
              </a:rPr>
              <a:t> ornare </a:t>
            </a:r>
            <a:r>
              <a:rPr lang="es-MX" sz="1800" dirty="0" err="1" smtClean="0">
                <a:latin typeface="Gotham Narrow Book" pitchFamily="50" charset="0"/>
              </a:rPr>
              <a:t>erat</a:t>
            </a:r>
            <a:r>
              <a:rPr lang="es-MX" sz="1800" dirty="0" smtClean="0">
                <a:latin typeface="Gotham Narrow Book" pitchFamily="50" charset="0"/>
              </a:rPr>
              <a:t> porta </a:t>
            </a:r>
            <a:r>
              <a:rPr lang="es-MX" sz="1800" dirty="0" err="1" smtClean="0">
                <a:latin typeface="Gotham Narrow Book" pitchFamily="50" charset="0"/>
              </a:rPr>
              <a:t>ac</a:t>
            </a:r>
            <a:r>
              <a:rPr lang="es-MX" sz="1800" dirty="0" smtClean="0">
                <a:latin typeface="Gotham Narrow Book" pitchFamily="50" charset="0"/>
              </a:rPr>
              <a:t>.</a:t>
            </a:r>
            <a:endParaRPr lang="es-MX" sz="1800" dirty="0">
              <a:latin typeface="Gotham Narrow Book" pitchFamily="50" charset="0"/>
            </a:endParaRPr>
          </a:p>
        </p:txBody>
      </p:sp>
      <p:sp>
        <p:nvSpPr>
          <p:cNvPr id="7" name="Shape 254"/>
          <p:cNvSpPr/>
          <p:nvPr/>
        </p:nvSpPr>
        <p:spPr>
          <a:xfrm>
            <a:off x="-76200" y="609600"/>
            <a:ext cx="2311399" cy="762000"/>
          </a:xfrm>
          <a:prstGeom prst="rect">
            <a:avLst/>
          </a:prstGeom>
          <a:solidFill>
            <a:srgbClr val="FFDD00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FFCE0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Shape 255"/>
          <p:cNvSpPr txBox="1"/>
          <p:nvPr/>
        </p:nvSpPr>
        <p:spPr>
          <a:xfrm>
            <a:off x="169571" y="625699"/>
            <a:ext cx="2065629" cy="762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PT Sans"/>
              <a:buNone/>
            </a:pPr>
            <a:r>
              <a:rPr lang="en-US" sz="4000" b="0" i="0" u="none" strike="noStrike" cap="none" dirty="0" err="1" smtClean="0">
                <a:latin typeface="Gotham Medium" panose="02000604030000020004" pitchFamily="50" charset="0"/>
                <a:ea typeface="Raleway SemiBold"/>
                <a:cs typeface="Raleway SemiBold"/>
                <a:sym typeface="Raleway SemiBold"/>
              </a:rPr>
              <a:t>Título</a:t>
            </a:r>
            <a:endParaRPr lang="en-US" sz="4000" b="0" i="0" u="none" strike="noStrike" cap="none" dirty="0">
              <a:latin typeface="Gotham Medium" panose="02000604030000020004" pitchFamily="50" charset="0"/>
              <a:ea typeface="Raleway SemiBold"/>
              <a:cs typeface="Raleway SemiBold"/>
              <a:sym typeface="Raleway SemiBold"/>
            </a:endParaRPr>
          </a:p>
        </p:txBody>
      </p:sp>
    </p:spTree>
    <p:extLst>
      <p:ext uri="{BB962C8B-B14F-4D97-AF65-F5344CB8AC3E}">
        <p14:creationId xmlns:p14="http://schemas.microsoft.com/office/powerpoint/2010/main" val="1165817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5"/>
          <p:cNvSpPr txBox="1">
            <a:spLocks/>
          </p:cNvSpPr>
          <p:nvPr/>
        </p:nvSpPr>
        <p:spPr>
          <a:xfrm>
            <a:off x="736599" y="1681691"/>
            <a:ext cx="7001933" cy="435133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s-MX" sz="1800" dirty="0" err="1" smtClean="0">
                <a:solidFill>
                  <a:schemeClr val="bg1"/>
                </a:solidFill>
                <a:latin typeface="Gotham Narrow Book" pitchFamily="50" charset="0"/>
              </a:rPr>
              <a:t>Lorem</a:t>
            </a:r>
            <a:r>
              <a:rPr lang="es-MX" sz="1800" dirty="0" smtClean="0">
                <a:solidFill>
                  <a:schemeClr val="bg1"/>
                </a:solidFill>
                <a:latin typeface="Gotham Narrow Book" pitchFamily="50" charset="0"/>
              </a:rPr>
              <a:t> </a:t>
            </a:r>
            <a:r>
              <a:rPr lang="es-MX" sz="1800" dirty="0" err="1" smtClean="0">
                <a:solidFill>
                  <a:schemeClr val="bg1"/>
                </a:solidFill>
                <a:latin typeface="Gotham Narrow Book" pitchFamily="50" charset="0"/>
              </a:rPr>
              <a:t>ipsum</a:t>
            </a:r>
            <a:r>
              <a:rPr lang="es-MX" sz="1800" dirty="0" smtClean="0">
                <a:solidFill>
                  <a:schemeClr val="bg1"/>
                </a:solidFill>
                <a:latin typeface="Gotham Narrow Book" pitchFamily="50" charset="0"/>
              </a:rPr>
              <a:t> dolor </a:t>
            </a:r>
            <a:r>
              <a:rPr lang="es-MX" sz="1800" dirty="0" err="1" smtClean="0">
                <a:solidFill>
                  <a:schemeClr val="bg1"/>
                </a:solidFill>
                <a:latin typeface="Gotham Narrow Book" pitchFamily="50" charset="0"/>
              </a:rPr>
              <a:t>sit</a:t>
            </a:r>
            <a:r>
              <a:rPr lang="es-MX" sz="1800" dirty="0" smtClean="0">
                <a:solidFill>
                  <a:schemeClr val="bg1"/>
                </a:solidFill>
                <a:latin typeface="Gotham Narrow Book" pitchFamily="50" charset="0"/>
              </a:rPr>
              <a:t> </a:t>
            </a:r>
            <a:r>
              <a:rPr lang="es-MX" sz="1800" dirty="0" err="1" smtClean="0">
                <a:solidFill>
                  <a:schemeClr val="bg1"/>
                </a:solidFill>
                <a:latin typeface="Gotham Narrow Book" pitchFamily="50" charset="0"/>
              </a:rPr>
              <a:t>amet</a:t>
            </a:r>
            <a:r>
              <a:rPr lang="es-MX" sz="1800" dirty="0" smtClean="0">
                <a:solidFill>
                  <a:schemeClr val="bg1"/>
                </a:solidFill>
                <a:latin typeface="Gotham Narrow Book" pitchFamily="50" charset="0"/>
              </a:rPr>
              <a:t>, </a:t>
            </a:r>
            <a:r>
              <a:rPr lang="es-MX" sz="1800" dirty="0" err="1" smtClean="0">
                <a:solidFill>
                  <a:schemeClr val="bg1"/>
                </a:solidFill>
                <a:latin typeface="Gotham Narrow Book" pitchFamily="50" charset="0"/>
              </a:rPr>
              <a:t>consectetur</a:t>
            </a:r>
            <a:r>
              <a:rPr lang="es-MX" sz="1800" dirty="0" smtClean="0">
                <a:solidFill>
                  <a:schemeClr val="bg1"/>
                </a:solidFill>
                <a:latin typeface="Gotham Narrow Book" pitchFamily="50" charset="0"/>
              </a:rPr>
              <a:t> </a:t>
            </a:r>
            <a:r>
              <a:rPr lang="es-MX" sz="1800" dirty="0" err="1" smtClean="0">
                <a:solidFill>
                  <a:schemeClr val="bg1"/>
                </a:solidFill>
                <a:latin typeface="Gotham Narrow Book" pitchFamily="50" charset="0"/>
              </a:rPr>
              <a:t>adipiscing</a:t>
            </a:r>
            <a:r>
              <a:rPr lang="es-MX" sz="1800" dirty="0" smtClean="0">
                <a:solidFill>
                  <a:schemeClr val="bg1"/>
                </a:solidFill>
                <a:latin typeface="Gotham Narrow Book" pitchFamily="50" charset="0"/>
              </a:rPr>
              <a:t> </a:t>
            </a:r>
            <a:r>
              <a:rPr lang="es-MX" sz="1800" dirty="0" err="1" smtClean="0">
                <a:solidFill>
                  <a:schemeClr val="bg1"/>
                </a:solidFill>
                <a:latin typeface="Gotham Narrow Book" pitchFamily="50" charset="0"/>
              </a:rPr>
              <a:t>elit</a:t>
            </a:r>
            <a:r>
              <a:rPr lang="es-MX" sz="1800" dirty="0" smtClean="0">
                <a:solidFill>
                  <a:schemeClr val="bg1"/>
                </a:solidFill>
                <a:latin typeface="Gotham Narrow Book" pitchFamily="50" charset="0"/>
              </a:rPr>
              <a:t>. </a:t>
            </a:r>
            <a:r>
              <a:rPr lang="es-MX" sz="1800" dirty="0" err="1" smtClean="0">
                <a:solidFill>
                  <a:schemeClr val="bg1"/>
                </a:solidFill>
                <a:latin typeface="Gotham Narrow Book" pitchFamily="50" charset="0"/>
              </a:rPr>
              <a:t>Proin</a:t>
            </a:r>
            <a:r>
              <a:rPr lang="es-MX" sz="1800" dirty="0" smtClean="0">
                <a:solidFill>
                  <a:schemeClr val="bg1"/>
                </a:solidFill>
                <a:latin typeface="Gotham Narrow Book" pitchFamily="50" charset="0"/>
              </a:rPr>
              <a:t> </a:t>
            </a:r>
            <a:r>
              <a:rPr lang="es-MX" sz="1800" dirty="0" err="1" smtClean="0">
                <a:solidFill>
                  <a:schemeClr val="bg1"/>
                </a:solidFill>
                <a:latin typeface="Gotham Narrow Book" pitchFamily="50" charset="0"/>
              </a:rPr>
              <a:t>congue</a:t>
            </a:r>
            <a:r>
              <a:rPr lang="es-MX" sz="1800" dirty="0" smtClean="0">
                <a:solidFill>
                  <a:schemeClr val="bg1"/>
                </a:solidFill>
                <a:latin typeface="Gotham Narrow Book" pitchFamily="50" charset="0"/>
              </a:rPr>
              <a:t> </a:t>
            </a:r>
            <a:r>
              <a:rPr lang="es-MX" sz="1800" dirty="0" err="1" smtClean="0">
                <a:solidFill>
                  <a:schemeClr val="bg1"/>
                </a:solidFill>
                <a:latin typeface="Gotham Narrow Book" pitchFamily="50" charset="0"/>
              </a:rPr>
              <a:t>felis</a:t>
            </a:r>
            <a:r>
              <a:rPr lang="es-MX" sz="1800" dirty="0" smtClean="0">
                <a:solidFill>
                  <a:schemeClr val="bg1"/>
                </a:solidFill>
                <a:latin typeface="Gotham Narrow Book" pitchFamily="50" charset="0"/>
              </a:rPr>
              <a:t> </a:t>
            </a:r>
            <a:r>
              <a:rPr lang="es-MX" sz="1800" dirty="0" err="1" smtClean="0">
                <a:solidFill>
                  <a:schemeClr val="bg1"/>
                </a:solidFill>
                <a:latin typeface="Gotham Narrow Book" pitchFamily="50" charset="0"/>
              </a:rPr>
              <a:t>lacus</a:t>
            </a:r>
            <a:r>
              <a:rPr lang="es-MX" sz="1800" dirty="0" smtClean="0">
                <a:solidFill>
                  <a:schemeClr val="bg1"/>
                </a:solidFill>
                <a:latin typeface="Gotham Narrow Book" pitchFamily="50" charset="0"/>
              </a:rPr>
              <a:t>, </a:t>
            </a:r>
            <a:r>
              <a:rPr lang="es-MX" sz="1800" dirty="0" err="1" smtClean="0">
                <a:solidFill>
                  <a:schemeClr val="bg1"/>
                </a:solidFill>
                <a:latin typeface="Gotham Narrow Book" pitchFamily="50" charset="0"/>
              </a:rPr>
              <a:t>ac</a:t>
            </a:r>
            <a:r>
              <a:rPr lang="es-MX" sz="1800" dirty="0" smtClean="0">
                <a:solidFill>
                  <a:schemeClr val="bg1"/>
                </a:solidFill>
                <a:latin typeface="Gotham Narrow Book" pitchFamily="50" charset="0"/>
              </a:rPr>
              <a:t> </a:t>
            </a:r>
            <a:r>
              <a:rPr lang="es-MX" sz="1800" dirty="0" err="1" smtClean="0">
                <a:solidFill>
                  <a:schemeClr val="bg1"/>
                </a:solidFill>
                <a:latin typeface="Gotham Narrow Book" pitchFamily="50" charset="0"/>
              </a:rPr>
              <a:t>ultricies</a:t>
            </a:r>
            <a:r>
              <a:rPr lang="es-MX" sz="1800" dirty="0" smtClean="0">
                <a:solidFill>
                  <a:schemeClr val="bg1"/>
                </a:solidFill>
                <a:latin typeface="Gotham Narrow Book" pitchFamily="50" charset="0"/>
              </a:rPr>
              <a:t> ante </a:t>
            </a:r>
            <a:r>
              <a:rPr lang="es-MX" sz="1800" dirty="0" err="1" smtClean="0">
                <a:solidFill>
                  <a:schemeClr val="bg1"/>
                </a:solidFill>
                <a:latin typeface="Gotham Narrow Book" pitchFamily="50" charset="0"/>
              </a:rPr>
              <a:t>consectetur</a:t>
            </a:r>
            <a:r>
              <a:rPr lang="es-MX" sz="1800" dirty="0" smtClean="0">
                <a:solidFill>
                  <a:schemeClr val="bg1"/>
                </a:solidFill>
                <a:latin typeface="Gotham Narrow Book" pitchFamily="50" charset="0"/>
              </a:rPr>
              <a:t> </a:t>
            </a:r>
            <a:r>
              <a:rPr lang="es-MX" sz="1800" dirty="0" err="1" smtClean="0">
                <a:solidFill>
                  <a:schemeClr val="bg1"/>
                </a:solidFill>
                <a:latin typeface="Gotham Narrow Book" pitchFamily="50" charset="0"/>
              </a:rPr>
              <a:t>placerat</a:t>
            </a:r>
            <a:r>
              <a:rPr lang="es-MX" sz="1800" dirty="0" smtClean="0">
                <a:solidFill>
                  <a:schemeClr val="bg1"/>
                </a:solidFill>
                <a:latin typeface="Gotham Narrow Book" pitchFamily="50" charset="0"/>
              </a:rPr>
              <a:t>. </a:t>
            </a:r>
            <a:r>
              <a:rPr lang="es-MX" sz="1800" dirty="0" err="1" smtClean="0">
                <a:solidFill>
                  <a:schemeClr val="bg1"/>
                </a:solidFill>
                <a:latin typeface="Gotham Narrow Book" pitchFamily="50" charset="0"/>
              </a:rPr>
              <a:t>Phasellus</a:t>
            </a:r>
            <a:r>
              <a:rPr lang="es-MX" sz="1800" dirty="0" smtClean="0">
                <a:solidFill>
                  <a:schemeClr val="bg1"/>
                </a:solidFill>
                <a:latin typeface="Gotham Narrow Book" pitchFamily="50" charset="0"/>
              </a:rPr>
              <a:t> non </a:t>
            </a:r>
            <a:r>
              <a:rPr lang="es-MX" sz="1800" dirty="0" err="1" smtClean="0">
                <a:solidFill>
                  <a:schemeClr val="bg1"/>
                </a:solidFill>
                <a:latin typeface="Gotham Narrow Book" pitchFamily="50" charset="0"/>
              </a:rPr>
              <a:t>nisi</a:t>
            </a:r>
            <a:r>
              <a:rPr lang="es-MX" sz="1800" dirty="0" smtClean="0">
                <a:solidFill>
                  <a:schemeClr val="bg1"/>
                </a:solidFill>
                <a:latin typeface="Gotham Narrow Book" pitchFamily="50" charset="0"/>
              </a:rPr>
              <a:t> </a:t>
            </a:r>
            <a:r>
              <a:rPr lang="es-MX" sz="1800" dirty="0" err="1" smtClean="0">
                <a:solidFill>
                  <a:schemeClr val="bg1"/>
                </a:solidFill>
                <a:latin typeface="Gotham Narrow Book" pitchFamily="50" charset="0"/>
              </a:rPr>
              <a:t>quis</a:t>
            </a:r>
            <a:r>
              <a:rPr lang="es-MX" sz="1800" dirty="0" smtClean="0">
                <a:solidFill>
                  <a:schemeClr val="bg1"/>
                </a:solidFill>
                <a:latin typeface="Gotham Narrow Book" pitchFamily="50" charset="0"/>
              </a:rPr>
              <a:t> libero </a:t>
            </a:r>
            <a:r>
              <a:rPr lang="es-MX" sz="1800" dirty="0" err="1" smtClean="0">
                <a:solidFill>
                  <a:schemeClr val="bg1"/>
                </a:solidFill>
                <a:latin typeface="Gotham Narrow Book" pitchFamily="50" charset="0"/>
              </a:rPr>
              <a:t>consequat</a:t>
            </a:r>
            <a:r>
              <a:rPr lang="es-MX" sz="1800" dirty="0" smtClean="0">
                <a:solidFill>
                  <a:schemeClr val="bg1"/>
                </a:solidFill>
                <a:latin typeface="Gotham Narrow Book" pitchFamily="50" charset="0"/>
              </a:rPr>
              <a:t> </a:t>
            </a:r>
            <a:r>
              <a:rPr lang="es-MX" sz="1800" dirty="0" err="1" smtClean="0">
                <a:solidFill>
                  <a:schemeClr val="bg1"/>
                </a:solidFill>
                <a:latin typeface="Gotham Narrow Book" pitchFamily="50" charset="0"/>
              </a:rPr>
              <a:t>fringilla</a:t>
            </a:r>
            <a:r>
              <a:rPr lang="es-MX" sz="1800" dirty="0" smtClean="0">
                <a:solidFill>
                  <a:schemeClr val="bg1"/>
                </a:solidFill>
                <a:latin typeface="Gotham Narrow Book" pitchFamily="50" charset="0"/>
              </a:rPr>
              <a:t> non id </a:t>
            </a:r>
            <a:r>
              <a:rPr lang="es-MX" sz="1800" dirty="0" err="1" smtClean="0">
                <a:solidFill>
                  <a:schemeClr val="bg1"/>
                </a:solidFill>
                <a:latin typeface="Gotham Narrow Book" pitchFamily="50" charset="0"/>
              </a:rPr>
              <a:t>enim</a:t>
            </a:r>
            <a:r>
              <a:rPr lang="es-MX" sz="1800" dirty="0" smtClean="0">
                <a:solidFill>
                  <a:schemeClr val="bg1"/>
                </a:solidFill>
                <a:latin typeface="Gotham Narrow Book" pitchFamily="50" charset="0"/>
              </a:rPr>
              <a:t>. </a:t>
            </a:r>
            <a:r>
              <a:rPr lang="es-MX" sz="1800" dirty="0" err="1" smtClean="0">
                <a:solidFill>
                  <a:schemeClr val="bg1"/>
                </a:solidFill>
                <a:latin typeface="Gotham Narrow Book" pitchFamily="50" charset="0"/>
              </a:rPr>
              <a:t>Nullam</a:t>
            </a:r>
            <a:r>
              <a:rPr lang="es-MX" sz="1800" dirty="0" smtClean="0">
                <a:solidFill>
                  <a:schemeClr val="bg1"/>
                </a:solidFill>
                <a:latin typeface="Gotham Narrow Book" pitchFamily="50" charset="0"/>
              </a:rPr>
              <a:t> </a:t>
            </a:r>
            <a:r>
              <a:rPr lang="es-MX" sz="1800" dirty="0" err="1" smtClean="0">
                <a:solidFill>
                  <a:schemeClr val="bg1"/>
                </a:solidFill>
                <a:latin typeface="Gotham Narrow Book" pitchFamily="50" charset="0"/>
              </a:rPr>
              <a:t>accumsan</a:t>
            </a:r>
            <a:r>
              <a:rPr lang="es-MX" sz="1800" dirty="0" smtClean="0">
                <a:solidFill>
                  <a:schemeClr val="bg1"/>
                </a:solidFill>
                <a:latin typeface="Gotham Narrow Book" pitchFamily="50" charset="0"/>
              </a:rPr>
              <a:t> ut tortor </a:t>
            </a:r>
            <a:r>
              <a:rPr lang="es-MX" sz="1800" dirty="0" err="1" smtClean="0">
                <a:solidFill>
                  <a:schemeClr val="bg1"/>
                </a:solidFill>
                <a:latin typeface="Gotham Narrow Book" pitchFamily="50" charset="0"/>
              </a:rPr>
              <a:t>eget</a:t>
            </a:r>
            <a:r>
              <a:rPr lang="es-MX" sz="1800" dirty="0" smtClean="0">
                <a:solidFill>
                  <a:schemeClr val="bg1"/>
                </a:solidFill>
                <a:latin typeface="Gotham Narrow Book" pitchFamily="50" charset="0"/>
              </a:rPr>
              <a:t> </a:t>
            </a:r>
            <a:r>
              <a:rPr lang="es-MX" sz="1800" dirty="0" err="1" smtClean="0">
                <a:solidFill>
                  <a:schemeClr val="bg1"/>
                </a:solidFill>
                <a:latin typeface="Gotham Narrow Book" pitchFamily="50" charset="0"/>
              </a:rPr>
              <a:t>efficitur</a:t>
            </a:r>
            <a:r>
              <a:rPr lang="es-MX" sz="1800" dirty="0" smtClean="0">
                <a:solidFill>
                  <a:schemeClr val="bg1"/>
                </a:solidFill>
                <a:latin typeface="Gotham Narrow Book" pitchFamily="50" charset="0"/>
              </a:rPr>
              <a:t>. </a:t>
            </a:r>
            <a:r>
              <a:rPr lang="es-MX" sz="1800" dirty="0" err="1" smtClean="0">
                <a:solidFill>
                  <a:schemeClr val="bg1"/>
                </a:solidFill>
                <a:latin typeface="Gotham Narrow Book" pitchFamily="50" charset="0"/>
              </a:rPr>
              <a:t>Nullam</a:t>
            </a:r>
            <a:r>
              <a:rPr lang="es-MX" sz="1800" dirty="0" smtClean="0">
                <a:solidFill>
                  <a:schemeClr val="bg1"/>
                </a:solidFill>
                <a:latin typeface="Gotham Narrow Book" pitchFamily="50" charset="0"/>
              </a:rPr>
              <a:t> </a:t>
            </a:r>
            <a:r>
              <a:rPr lang="es-MX" sz="1800" dirty="0" err="1" smtClean="0">
                <a:solidFill>
                  <a:schemeClr val="bg1"/>
                </a:solidFill>
                <a:latin typeface="Gotham Narrow Book" pitchFamily="50" charset="0"/>
              </a:rPr>
              <a:t>sagittis</a:t>
            </a:r>
            <a:r>
              <a:rPr lang="es-MX" sz="1800" dirty="0" smtClean="0">
                <a:solidFill>
                  <a:schemeClr val="bg1"/>
                </a:solidFill>
                <a:latin typeface="Gotham Narrow Book" pitchFamily="50" charset="0"/>
              </a:rPr>
              <a:t> </a:t>
            </a:r>
            <a:r>
              <a:rPr lang="es-MX" sz="1800" dirty="0" err="1" smtClean="0">
                <a:solidFill>
                  <a:schemeClr val="bg1"/>
                </a:solidFill>
                <a:latin typeface="Gotham Narrow Book" pitchFamily="50" charset="0"/>
              </a:rPr>
              <a:t>velit</a:t>
            </a:r>
            <a:r>
              <a:rPr lang="es-MX" sz="1800" dirty="0" smtClean="0">
                <a:solidFill>
                  <a:schemeClr val="bg1"/>
                </a:solidFill>
                <a:latin typeface="Gotham Narrow Book" pitchFamily="50" charset="0"/>
              </a:rPr>
              <a:t> </a:t>
            </a:r>
            <a:r>
              <a:rPr lang="es-MX" sz="1800" dirty="0" err="1" smtClean="0">
                <a:solidFill>
                  <a:schemeClr val="bg1"/>
                </a:solidFill>
                <a:latin typeface="Gotham Narrow Book" pitchFamily="50" charset="0"/>
              </a:rPr>
              <a:t>orci</a:t>
            </a:r>
            <a:r>
              <a:rPr lang="es-MX" sz="1800" dirty="0" smtClean="0">
                <a:solidFill>
                  <a:schemeClr val="bg1"/>
                </a:solidFill>
                <a:latin typeface="Gotham Narrow Book" pitchFamily="50" charset="0"/>
              </a:rPr>
              <a:t>. </a:t>
            </a:r>
            <a:r>
              <a:rPr lang="es-MX" sz="1800" dirty="0" err="1" smtClean="0">
                <a:solidFill>
                  <a:schemeClr val="bg1"/>
                </a:solidFill>
                <a:latin typeface="Gotham Narrow Book" pitchFamily="50" charset="0"/>
              </a:rPr>
              <a:t>Maecenas</a:t>
            </a:r>
            <a:r>
              <a:rPr lang="es-MX" sz="1800" dirty="0" smtClean="0">
                <a:solidFill>
                  <a:schemeClr val="bg1"/>
                </a:solidFill>
                <a:latin typeface="Gotham Narrow Book" pitchFamily="50" charset="0"/>
              </a:rPr>
              <a:t> </a:t>
            </a:r>
            <a:r>
              <a:rPr lang="es-MX" sz="1800" dirty="0" err="1" smtClean="0">
                <a:solidFill>
                  <a:schemeClr val="bg1"/>
                </a:solidFill>
                <a:latin typeface="Gotham Narrow Book" pitchFamily="50" charset="0"/>
              </a:rPr>
              <a:t>ac</a:t>
            </a:r>
            <a:r>
              <a:rPr lang="es-MX" sz="1800" dirty="0" smtClean="0">
                <a:solidFill>
                  <a:schemeClr val="bg1"/>
                </a:solidFill>
                <a:latin typeface="Gotham Narrow Book" pitchFamily="50" charset="0"/>
              </a:rPr>
              <a:t> </a:t>
            </a:r>
            <a:r>
              <a:rPr lang="es-MX" sz="1800" dirty="0" err="1" smtClean="0">
                <a:solidFill>
                  <a:schemeClr val="bg1"/>
                </a:solidFill>
                <a:latin typeface="Gotham Narrow Book" pitchFamily="50" charset="0"/>
              </a:rPr>
              <a:t>sapien</a:t>
            </a:r>
            <a:r>
              <a:rPr lang="es-MX" sz="1800" dirty="0" smtClean="0">
                <a:solidFill>
                  <a:schemeClr val="bg1"/>
                </a:solidFill>
                <a:latin typeface="Gotham Narrow Book" pitchFamily="50" charset="0"/>
              </a:rPr>
              <a:t> non </a:t>
            </a:r>
            <a:r>
              <a:rPr lang="es-MX" sz="1800" dirty="0" err="1" smtClean="0">
                <a:solidFill>
                  <a:schemeClr val="bg1"/>
                </a:solidFill>
                <a:latin typeface="Gotham Narrow Book" pitchFamily="50" charset="0"/>
              </a:rPr>
              <a:t>ipsum</a:t>
            </a:r>
            <a:r>
              <a:rPr lang="es-MX" sz="1800" dirty="0" smtClean="0">
                <a:solidFill>
                  <a:schemeClr val="bg1"/>
                </a:solidFill>
                <a:latin typeface="Gotham Narrow Book" pitchFamily="50" charset="0"/>
              </a:rPr>
              <a:t> </a:t>
            </a:r>
            <a:r>
              <a:rPr lang="es-MX" sz="1800" dirty="0" err="1" smtClean="0">
                <a:solidFill>
                  <a:schemeClr val="bg1"/>
                </a:solidFill>
                <a:latin typeface="Gotham Narrow Book" pitchFamily="50" charset="0"/>
              </a:rPr>
              <a:t>dignissim</a:t>
            </a:r>
            <a:r>
              <a:rPr lang="es-MX" sz="1800" dirty="0" smtClean="0">
                <a:solidFill>
                  <a:schemeClr val="bg1"/>
                </a:solidFill>
                <a:latin typeface="Gotham Narrow Book" pitchFamily="50" charset="0"/>
              </a:rPr>
              <a:t> </a:t>
            </a:r>
            <a:r>
              <a:rPr lang="es-MX" sz="1800" dirty="0" err="1" smtClean="0">
                <a:solidFill>
                  <a:schemeClr val="bg1"/>
                </a:solidFill>
                <a:latin typeface="Gotham Narrow Book" pitchFamily="50" charset="0"/>
              </a:rPr>
              <a:t>molestie</a:t>
            </a:r>
            <a:r>
              <a:rPr lang="es-MX" sz="1800" dirty="0" smtClean="0">
                <a:solidFill>
                  <a:schemeClr val="bg1"/>
                </a:solidFill>
                <a:latin typeface="Gotham Narrow Book" pitchFamily="50" charset="0"/>
              </a:rPr>
              <a:t>. </a:t>
            </a:r>
            <a:r>
              <a:rPr lang="es-MX" sz="1800" dirty="0" err="1" smtClean="0">
                <a:solidFill>
                  <a:schemeClr val="bg1"/>
                </a:solidFill>
                <a:latin typeface="Gotham Narrow Book" pitchFamily="50" charset="0"/>
              </a:rPr>
              <a:t>Etiam</a:t>
            </a:r>
            <a:r>
              <a:rPr lang="es-MX" sz="1800" dirty="0" smtClean="0">
                <a:solidFill>
                  <a:schemeClr val="bg1"/>
                </a:solidFill>
                <a:latin typeface="Gotham Narrow Book" pitchFamily="50" charset="0"/>
              </a:rPr>
              <a:t> magna justo, </a:t>
            </a:r>
            <a:r>
              <a:rPr lang="es-MX" sz="1800" dirty="0" err="1" smtClean="0">
                <a:solidFill>
                  <a:schemeClr val="bg1"/>
                </a:solidFill>
                <a:latin typeface="Gotham Narrow Book" pitchFamily="50" charset="0"/>
              </a:rPr>
              <a:t>eleifend</a:t>
            </a:r>
            <a:r>
              <a:rPr lang="es-MX" sz="1800" dirty="0" smtClean="0">
                <a:solidFill>
                  <a:schemeClr val="bg1"/>
                </a:solidFill>
                <a:latin typeface="Gotham Narrow Book" pitchFamily="50" charset="0"/>
              </a:rPr>
              <a:t> </a:t>
            </a:r>
            <a:r>
              <a:rPr lang="es-MX" sz="1800" dirty="0" err="1" smtClean="0">
                <a:solidFill>
                  <a:schemeClr val="bg1"/>
                </a:solidFill>
                <a:latin typeface="Gotham Narrow Book" pitchFamily="50" charset="0"/>
              </a:rPr>
              <a:t>nec</a:t>
            </a:r>
            <a:r>
              <a:rPr lang="es-MX" sz="1800" dirty="0" smtClean="0">
                <a:solidFill>
                  <a:schemeClr val="bg1"/>
                </a:solidFill>
                <a:latin typeface="Gotham Narrow Book" pitchFamily="50" charset="0"/>
              </a:rPr>
              <a:t> </a:t>
            </a:r>
            <a:r>
              <a:rPr lang="es-MX" sz="1800" dirty="0" err="1" smtClean="0">
                <a:solidFill>
                  <a:schemeClr val="bg1"/>
                </a:solidFill>
                <a:latin typeface="Gotham Narrow Book" pitchFamily="50" charset="0"/>
              </a:rPr>
              <a:t>turpis</a:t>
            </a:r>
            <a:r>
              <a:rPr lang="es-MX" sz="1800" dirty="0" smtClean="0">
                <a:solidFill>
                  <a:schemeClr val="bg1"/>
                </a:solidFill>
                <a:latin typeface="Gotham Narrow Book" pitchFamily="50" charset="0"/>
              </a:rPr>
              <a:t> </a:t>
            </a:r>
            <a:r>
              <a:rPr lang="es-MX" sz="1800" dirty="0" err="1" smtClean="0">
                <a:solidFill>
                  <a:schemeClr val="bg1"/>
                </a:solidFill>
                <a:latin typeface="Gotham Narrow Book" pitchFamily="50" charset="0"/>
              </a:rPr>
              <a:t>nec</a:t>
            </a:r>
            <a:r>
              <a:rPr lang="es-MX" sz="1800" dirty="0" smtClean="0">
                <a:solidFill>
                  <a:schemeClr val="bg1"/>
                </a:solidFill>
                <a:latin typeface="Gotham Narrow Book" pitchFamily="50" charset="0"/>
              </a:rPr>
              <a:t>, </a:t>
            </a:r>
            <a:r>
              <a:rPr lang="es-MX" sz="1800" dirty="0" err="1" smtClean="0">
                <a:solidFill>
                  <a:schemeClr val="bg1"/>
                </a:solidFill>
                <a:latin typeface="Gotham Narrow Book" pitchFamily="50" charset="0"/>
              </a:rPr>
              <a:t>sagittis</a:t>
            </a:r>
            <a:r>
              <a:rPr lang="es-MX" sz="1800" dirty="0" smtClean="0">
                <a:solidFill>
                  <a:schemeClr val="bg1"/>
                </a:solidFill>
                <a:latin typeface="Gotham Narrow Book" pitchFamily="50" charset="0"/>
              </a:rPr>
              <a:t> </a:t>
            </a:r>
            <a:r>
              <a:rPr lang="es-MX" sz="1800" dirty="0" err="1" smtClean="0">
                <a:solidFill>
                  <a:schemeClr val="bg1"/>
                </a:solidFill>
                <a:latin typeface="Gotham Narrow Book" pitchFamily="50" charset="0"/>
              </a:rPr>
              <a:t>consequat</a:t>
            </a:r>
            <a:r>
              <a:rPr lang="es-MX" sz="1800" dirty="0" smtClean="0">
                <a:solidFill>
                  <a:schemeClr val="bg1"/>
                </a:solidFill>
                <a:latin typeface="Gotham Narrow Book" pitchFamily="50" charset="0"/>
              </a:rPr>
              <a:t> </a:t>
            </a:r>
            <a:r>
              <a:rPr lang="es-MX" sz="1800" dirty="0" err="1" smtClean="0">
                <a:solidFill>
                  <a:schemeClr val="bg1"/>
                </a:solidFill>
                <a:latin typeface="Gotham Narrow Book" pitchFamily="50" charset="0"/>
              </a:rPr>
              <a:t>diam</a:t>
            </a:r>
            <a:r>
              <a:rPr lang="es-MX" sz="1800" dirty="0" smtClean="0">
                <a:solidFill>
                  <a:schemeClr val="bg1"/>
                </a:solidFill>
                <a:latin typeface="Gotham Narrow Book" pitchFamily="50" charset="0"/>
              </a:rPr>
              <a:t>. Sed </a:t>
            </a:r>
            <a:r>
              <a:rPr lang="es-MX" sz="1800" dirty="0" err="1" smtClean="0">
                <a:solidFill>
                  <a:schemeClr val="bg1"/>
                </a:solidFill>
                <a:latin typeface="Gotham Narrow Book" pitchFamily="50" charset="0"/>
              </a:rPr>
              <a:t>ac</a:t>
            </a:r>
            <a:r>
              <a:rPr lang="es-MX" sz="1800" dirty="0" smtClean="0">
                <a:solidFill>
                  <a:schemeClr val="bg1"/>
                </a:solidFill>
                <a:latin typeface="Gotham Narrow Book" pitchFamily="50" charset="0"/>
              </a:rPr>
              <a:t> </a:t>
            </a:r>
            <a:r>
              <a:rPr lang="es-MX" sz="1800" dirty="0" err="1" smtClean="0">
                <a:solidFill>
                  <a:schemeClr val="bg1"/>
                </a:solidFill>
                <a:latin typeface="Gotham Narrow Book" pitchFamily="50" charset="0"/>
              </a:rPr>
              <a:t>lacus</a:t>
            </a:r>
            <a:r>
              <a:rPr lang="es-MX" sz="1800" dirty="0" smtClean="0">
                <a:solidFill>
                  <a:schemeClr val="bg1"/>
                </a:solidFill>
                <a:latin typeface="Gotham Narrow Book" pitchFamily="50" charset="0"/>
              </a:rPr>
              <a:t> </a:t>
            </a:r>
            <a:r>
              <a:rPr lang="es-MX" sz="1800" dirty="0" err="1" smtClean="0">
                <a:solidFill>
                  <a:schemeClr val="bg1"/>
                </a:solidFill>
                <a:latin typeface="Gotham Narrow Book" pitchFamily="50" charset="0"/>
              </a:rPr>
              <a:t>vel</a:t>
            </a:r>
            <a:r>
              <a:rPr lang="es-MX" sz="1800" dirty="0" smtClean="0">
                <a:solidFill>
                  <a:schemeClr val="bg1"/>
                </a:solidFill>
                <a:latin typeface="Gotham Narrow Book" pitchFamily="50" charset="0"/>
              </a:rPr>
              <a:t> </a:t>
            </a:r>
            <a:r>
              <a:rPr lang="es-MX" sz="1800" dirty="0" err="1" smtClean="0">
                <a:solidFill>
                  <a:schemeClr val="bg1"/>
                </a:solidFill>
                <a:latin typeface="Gotham Narrow Book" pitchFamily="50" charset="0"/>
              </a:rPr>
              <a:t>ligula</a:t>
            </a:r>
            <a:r>
              <a:rPr lang="es-MX" sz="1800" dirty="0" smtClean="0">
                <a:solidFill>
                  <a:schemeClr val="bg1"/>
                </a:solidFill>
                <a:latin typeface="Gotham Narrow Book" pitchFamily="50" charset="0"/>
              </a:rPr>
              <a:t> ultrices </a:t>
            </a:r>
            <a:r>
              <a:rPr lang="es-MX" sz="1800" dirty="0" err="1" smtClean="0">
                <a:solidFill>
                  <a:schemeClr val="bg1"/>
                </a:solidFill>
                <a:latin typeface="Gotham Narrow Book" pitchFamily="50" charset="0"/>
              </a:rPr>
              <a:t>pellentesque</a:t>
            </a:r>
            <a:r>
              <a:rPr lang="es-MX" sz="1800" dirty="0" smtClean="0">
                <a:solidFill>
                  <a:schemeClr val="bg1"/>
                </a:solidFill>
                <a:latin typeface="Gotham Narrow Book" pitchFamily="50" charset="0"/>
              </a:rPr>
              <a:t> at in odio. </a:t>
            </a:r>
            <a:r>
              <a:rPr lang="es-MX" sz="1800" dirty="0" err="1" smtClean="0">
                <a:solidFill>
                  <a:schemeClr val="bg1"/>
                </a:solidFill>
                <a:latin typeface="Gotham Narrow Book" pitchFamily="50" charset="0"/>
              </a:rPr>
              <a:t>Vivamus</a:t>
            </a:r>
            <a:r>
              <a:rPr lang="es-MX" sz="1800" dirty="0" smtClean="0">
                <a:solidFill>
                  <a:schemeClr val="bg1"/>
                </a:solidFill>
                <a:latin typeface="Gotham Narrow Book" pitchFamily="50" charset="0"/>
              </a:rPr>
              <a:t> ultrices </a:t>
            </a:r>
            <a:r>
              <a:rPr lang="es-MX" sz="1800" dirty="0" err="1" smtClean="0">
                <a:solidFill>
                  <a:schemeClr val="bg1"/>
                </a:solidFill>
                <a:latin typeface="Gotham Narrow Book" pitchFamily="50" charset="0"/>
              </a:rPr>
              <a:t>dignissim</a:t>
            </a:r>
            <a:r>
              <a:rPr lang="es-MX" sz="1800" dirty="0" smtClean="0">
                <a:solidFill>
                  <a:schemeClr val="bg1"/>
                </a:solidFill>
                <a:latin typeface="Gotham Narrow Book" pitchFamily="50" charset="0"/>
              </a:rPr>
              <a:t> </a:t>
            </a:r>
            <a:r>
              <a:rPr lang="es-MX" sz="1800" dirty="0" err="1" smtClean="0">
                <a:solidFill>
                  <a:schemeClr val="bg1"/>
                </a:solidFill>
                <a:latin typeface="Gotham Narrow Book" pitchFamily="50" charset="0"/>
              </a:rPr>
              <a:t>nibh</a:t>
            </a:r>
            <a:r>
              <a:rPr lang="es-MX" sz="1800" dirty="0" smtClean="0">
                <a:solidFill>
                  <a:schemeClr val="bg1"/>
                </a:solidFill>
                <a:latin typeface="Gotham Narrow Book" pitchFamily="50" charset="0"/>
              </a:rPr>
              <a:t> non </a:t>
            </a:r>
            <a:r>
              <a:rPr lang="es-MX" sz="1800" dirty="0" err="1" smtClean="0">
                <a:solidFill>
                  <a:schemeClr val="bg1"/>
                </a:solidFill>
                <a:latin typeface="Gotham Narrow Book" pitchFamily="50" charset="0"/>
              </a:rPr>
              <a:t>posuere</a:t>
            </a:r>
            <a:r>
              <a:rPr lang="es-MX" sz="1800" dirty="0" smtClean="0">
                <a:solidFill>
                  <a:schemeClr val="bg1"/>
                </a:solidFill>
                <a:latin typeface="Gotham Narrow Book" pitchFamily="50" charset="0"/>
              </a:rPr>
              <a:t>. </a:t>
            </a:r>
            <a:r>
              <a:rPr lang="es-MX" sz="1800" dirty="0" err="1" smtClean="0">
                <a:solidFill>
                  <a:schemeClr val="bg1"/>
                </a:solidFill>
                <a:latin typeface="Gotham Narrow Book" pitchFamily="50" charset="0"/>
              </a:rPr>
              <a:t>Etiam</a:t>
            </a:r>
            <a:r>
              <a:rPr lang="es-MX" sz="1800" dirty="0" smtClean="0">
                <a:solidFill>
                  <a:schemeClr val="bg1"/>
                </a:solidFill>
                <a:latin typeface="Gotham Narrow Book" pitchFamily="50" charset="0"/>
              </a:rPr>
              <a:t> </a:t>
            </a:r>
            <a:r>
              <a:rPr lang="es-MX" sz="1800" dirty="0" err="1" smtClean="0">
                <a:solidFill>
                  <a:schemeClr val="bg1"/>
                </a:solidFill>
                <a:latin typeface="Gotham Narrow Book" pitchFamily="50" charset="0"/>
              </a:rPr>
              <a:t>tristique</a:t>
            </a:r>
            <a:r>
              <a:rPr lang="es-MX" sz="1800" dirty="0" smtClean="0">
                <a:solidFill>
                  <a:schemeClr val="bg1"/>
                </a:solidFill>
                <a:latin typeface="Gotham Narrow Book" pitchFamily="50" charset="0"/>
              </a:rPr>
              <a:t> </a:t>
            </a:r>
            <a:r>
              <a:rPr lang="es-MX" sz="1800" dirty="0" err="1" smtClean="0">
                <a:solidFill>
                  <a:schemeClr val="bg1"/>
                </a:solidFill>
                <a:latin typeface="Gotham Narrow Book" pitchFamily="50" charset="0"/>
              </a:rPr>
              <a:t>maximus</a:t>
            </a:r>
            <a:r>
              <a:rPr lang="es-MX" sz="1800" dirty="0" smtClean="0">
                <a:solidFill>
                  <a:schemeClr val="bg1"/>
                </a:solidFill>
                <a:latin typeface="Gotham Narrow Book" pitchFamily="50" charset="0"/>
              </a:rPr>
              <a:t> magna, a </a:t>
            </a:r>
            <a:r>
              <a:rPr lang="es-MX" sz="1800" dirty="0" err="1" smtClean="0">
                <a:solidFill>
                  <a:schemeClr val="bg1"/>
                </a:solidFill>
                <a:latin typeface="Gotham Narrow Book" pitchFamily="50" charset="0"/>
              </a:rPr>
              <a:t>tempor</a:t>
            </a:r>
            <a:r>
              <a:rPr lang="es-MX" sz="1800" dirty="0" smtClean="0">
                <a:solidFill>
                  <a:schemeClr val="bg1"/>
                </a:solidFill>
                <a:latin typeface="Gotham Narrow Book" pitchFamily="50" charset="0"/>
              </a:rPr>
              <a:t> </a:t>
            </a:r>
            <a:r>
              <a:rPr lang="es-MX" sz="1800" dirty="0" err="1" smtClean="0">
                <a:solidFill>
                  <a:schemeClr val="bg1"/>
                </a:solidFill>
                <a:latin typeface="Gotham Narrow Book" pitchFamily="50" charset="0"/>
              </a:rPr>
              <a:t>lorem</a:t>
            </a:r>
            <a:r>
              <a:rPr lang="es-MX" sz="1800" dirty="0" smtClean="0">
                <a:solidFill>
                  <a:schemeClr val="bg1"/>
                </a:solidFill>
                <a:latin typeface="Gotham Narrow Book" pitchFamily="50" charset="0"/>
              </a:rPr>
              <a:t> </a:t>
            </a:r>
            <a:r>
              <a:rPr lang="es-MX" sz="1800" dirty="0" err="1" smtClean="0">
                <a:solidFill>
                  <a:schemeClr val="bg1"/>
                </a:solidFill>
                <a:latin typeface="Gotham Narrow Book" pitchFamily="50" charset="0"/>
              </a:rPr>
              <a:t>semper</a:t>
            </a:r>
            <a:r>
              <a:rPr lang="es-MX" sz="1800" dirty="0" smtClean="0">
                <a:solidFill>
                  <a:schemeClr val="bg1"/>
                </a:solidFill>
                <a:latin typeface="Gotham Narrow Book" pitchFamily="50" charset="0"/>
              </a:rPr>
              <a:t> in. Sed </a:t>
            </a:r>
            <a:r>
              <a:rPr lang="es-MX" sz="1800" dirty="0" err="1" smtClean="0">
                <a:solidFill>
                  <a:schemeClr val="bg1"/>
                </a:solidFill>
                <a:latin typeface="Gotham Narrow Book" pitchFamily="50" charset="0"/>
              </a:rPr>
              <a:t>volutpat</a:t>
            </a:r>
            <a:r>
              <a:rPr lang="es-MX" sz="1800" dirty="0" smtClean="0">
                <a:solidFill>
                  <a:schemeClr val="bg1"/>
                </a:solidFill>
                <a:latin typeface="Gotham Narrow Book" pitchFamily="50" charset="0"/>
              </a:rPr>
              <a:t> </a:t>
            </a:r>
            <a:r>
              <a:rPr lang="es-MX" sz="1800" dirty="0" err="1" smtClean="0">
                <a:solidFill>
                  <a:schemeClr val="bg1"/>
                </a:solidFill>
                <a:latin typeface="Gotham Narrow Book" pitchFamily="50" charset="0"/>
              </a:rPr>
              <a:t>arcu</a:t>
            </a:r>
            <a:r>
              <a:rPr lang="es-MX" sz="1800" dirty="0" smtClean="0">
                <a:solidFill>
                  <a:schemeClr val="bg1"/>
                </a:solidFill>
                <a:latin typeface="Gotham Narrow Book" pitchFamily="50" charset="0"/>
              </a:rPr>
              <a:t> </a:t>
            </a:r>
            <a:r>
              <a:rPr lang="es-MX" sz="1800" dirty="0" err="1" smtClean="0">
                <a:solidFill>
                  <a:schemeClr val="bg1"/>
                </a:solidFill>
                <a:latin typeface="Gotham Narrow Book" pitchFamily="50" charset="0"/>
              </a:rPr>
              <a:t>dui</a:t>
            </a:r>
            <a:r>
              <a:rPr lang="es-MX" sz="1800" dirty="0" smtClean="0">
                <a:solidFill>
                  <a:schemeClr val="bg1"/>
                </a:solidFill>
                <a:latin typeface="Gotham Narrow Book" pitchFamily="50" charset="0"/>
              </a:rPr>
              <a:t>, et </a:t>
            </a:r>
            <a:r>
              <a:rPr lang="es-MX" sz="1800" dirty="0" err="1" smtClean="0">
                <a:solidFill>
                  <a:schemeClr val="bg1"/>
                </a:solidFill>
                <a:latin typeface="Gotham Narrow Book" pitchFamily="50" charset="0"/>
              </a:rPr>
              <a:t>scelerisque</a:t>
            </a:r>
            <a:r>
              <a:rPr lang="es-MX" sz="1800" dirty="0" smtClean="0">
                <a:solidFill>
                  <a:schemeClr val="bg1"/>
                </a:solidFill>
                <a:latin typeface="Gotham Narrow Book" pitchFamily="50" charset="0"/>
              </a:rPr>
              <a:t> </a:t>
            </a:r>
            <a:r>
              <a:rPr lang="es-MX" sz="1800" dirty="0" err="1" smtClean="0">
                <a:solidFill>
                  <a:schemeClr val="bg1"/>
                </a:solidFill>
                <a:latin typeface="Gotham Narrow Book" pitchFamily="50" charset="0"/>
              </a:rPr>
              <a:t>felis</a:t>
            </a:r>
            <a:r>
              <a:rPr lang="es-MX" sz="1800" dirty="0" smtClean="0">
                <a:solidFill>
                  <a:schemeClr val="bg1"/>
                </a:solidFill>
                <a:latin typeface="Gotham Narrow Book" pitchFamily="50" charset="0"/>
              </a:rPr>
              <a:t> </a:t>
            </a:r>
            <a:r>
              <a:rPr lang="es-MX" sz="1800" dirty="0" err="1" smtClean="0">
                <a:solidFill>
                  <a:schemeClr val="bg1"/>
                </a:solidFill>
                <a:latin typeface="Gotham Narrow Book" pitchFamily="50" charset="0"/>
              </a:rPr>
              <a:t>lobortis</a:t>
            </a:r>
            <a:r>
              <a:rPr lang="es-MX" sz="1800" dirty="0" smtClean="0">
                <a:solidFill>
                  <a:schemeClr val="bg1"/>
                </a:solidFill>
                <a:latin typeface="Gotham Narrow Book" pitchFamily="50" charset="0"/>
              </a:rPr>
              <a:t> ut. </a:t>
            </a:r>
            <a:r>
              <a:rPr lang="es-MX" sz="1800" dirty="0" err="1" smtClean="0">
                <a:solidFill>
                  <a:schemeClr val="bg1"/>
                </a:solidFill>
                <a:latin typeface="Gotham Narrow Book" pitchFamily="50" charset="0"/>
              </a:rPr>
              <a:t>Vestibulum</a:t>
            </a:r>
            <a:r>
              <a:rPr lang="es-MX" sz="1800" dirty="0" smtClean="0">
                <a:solidFill>
                  <a:schemeClr val="bg1"/>
                </a:solidFill>
                <a:latin typeface="Gotham Narrow Book" pitchFamily="50" charset="0"/>
              </a:rPr>
              <a:t> </a:t>
            </a:r>
            <a:r>
              <a:rPr lang="es-MX" sz="1800" dirty="0" err="1" smtClean="0">
                <a:solidFill>
                  <a:schemeClr val="bg1"/>
                </a:solidFill>
                <a:latin typeface="Gotham Narrow Book" pitchFamily="50" charset="0"/>
              </a:rPr>
              <a:t>tempus</a:t>
            </a:r>
            <a:r>
              <a:rPr lang="es-MX" sz="1800" dirty="0" smtClean="0">
                <a:solidFill>
                  <a:schemeClr val="bg1"/>
                </a:solidFill>
                <a:latin typeface="Gotham Narrow Book" pitchFamily="50" charset="0"/>
              </a:rPr>
              <a:t> </a:t>
            </a:r>
            <a:r>
              <a:rPr lang="es-MX" sz="1800" dirty="0" err="1" smtClean="0">
                <a:solidFill>
                  <a:schemeClr val="bg1"/>
                </a:solidFill>
                <a:latin typeface="Gotham Narrow Book" pitchFamily="50" charset="0"/>
              </a:rPr>
              <a:t>viverra</a:t>
            </a:r>
            <a:r>
              <a:rPr lang="es-MX" sz="1800" dirty="0" smtClean="0">
                <a:solidFill>
                  <a:schemeClr val="bg1"/>
                </a:solidFill>
                <a:latin typeface="Gotham Narrow Book" pitchFamily="50" charset="0"/>
              </a:rPr>
              <a:t> </a:t>
            </a:r>
            <a:r>
              <a:rPr lang="es-MX" sz="1800" dirty="0" err="1" smtClean="0">
                <a:solidFill>
                  <a:schemeClr val="bg1"/>
                </a:solidFill>
                <a:latin typeface="Gotham Narrow Book" pitchFamily="50" charset="0"/>
              </a:rPr>
              <a:t>augue</a:t>
            </a:r>
            <a:r>
              <a:rPr lang="es-MX" sz="1800" dirty="0" smtClean="0">
                <a:solidFill>
                  <a:schemeClr val="bg1"/>
                </a:solidFill>
                <a:latin typeface="Gotham Narrow Book" pitchFamily="50" charset="0"/>
              </a:rPr>
              <a:t>, </a:t>
            </a:r>
            <a:r>
              <a:rPr lang="es-MX" sz="1800" dirty="0" err="1" smtClean="0">
                <a:solidFill>
                  <a:schemeClr val="bg1"/>
                </a:solidFill>
                <a:latin typeface="Gotham Narrow Book" pitchFamily="50" charset="0"/>
              </a:rPr>
              <a:t>eu</a:t>
            </a:r>
            <a:r>
              <a:rPr lang="es-MX" sz="1800" dirty="0" smtClean="0">
                <a:solidFill>
                  <a:schemeClr val="bg1"/>
                </a:solidFill>
                <a:latin typeface="Gotham Narrow Book" pitchFamily="50" charset="0"/>
              </a:rPr>
              <a:t> </a:t>
            </a:r>
            <a:r>
              <a:rPr lang="es-MX" sz="1800" dirty="0" err="1" smtClean="0">
                <a:solidFill>
                  <a:schemeClr val="bg1"/>
                </a:solidFill>
                <a:latin typeface="Gotham Narrow Book" pitchFamily="50" charset="0"/>
              </a:rPr>
              <a:t>eleifend</a:t>
            </a:r>
            <a:r>
              <a:rPr lang="es-MX" sz="1800" dirty="0" smtClean="0">
                <a:solidFill>
                  <a:schemeClr val="bg1"/>
                </a:solidFill>
                <a:latin typeface="Gotham Narrow Book" pitchFamily="50" charset="0"/>
              </a:rPr>
              <a:t> </a:t>
            </a:r>
            <a:r>
              <a:rPr lang="es-MX" sz="1800" dirty="0" err="1" smtClean="0">
                <a:solidFill>
                  <a:schemeClr val="bg1"/>
                </a:solidFill>
                <a:latin typeface="Gotham Narrow Book" pitchFamily="50" charset="0"/>
              </a:rPr>
              <a:t>ligula</a:t>
            </a:r>
            <a:r>
              <a:rPr lang="es-MX" sz="1800" dirty="0" smtClean="0">
                <a:solidFill>
                  <a:schemeClr val="bg1"/>
                </a:solidFill>
                <a:latin typeface="Gotham Narrow Book" pitchFamily="50" charset="0"/>
              </a:rPr>
              <a:t> </a:t>
            </a:r>
            <a:r>
              <a:rPr lang="es-MX" sz="1800" dirty="0" err="1" smtClean="0">
                <a:solidFill>
                  <a:schemeClr val="bg1"/>
                </a:solidFill>
                <a:latin typeface="Gotham Narrow Book" pitchFamily="50" charset="0"/>
              </a:rPr>
              <a:t>ultricies</a:t>
            </a:r>
            <a:r>
              <a:rPr lang="es-MX" sz="1800" dirty="0" smtClean="0">
                <a:solidFill>
                  <a:schemeClr val="bg1"/>
                </a:solidFill>
                <a:latin typeface="Gotham Narrow Book" pitchFamily="50" charset="0"/>
              </a:rPr>
              <a:t> a. </a:t>
            </a:r>
            <a:r>
              <a:rPr lang="es-MX" sz="1800" dirty="0" err="1" smtClean="0">
                <a:solidFill>
                  <a:schemeClr val="bg1"/>
                </a:solidFill>
                <a:latin typeface="Gotham Narrow Book" pitchFamily="50" charset="0"/>
              </a:rPr>
              <a:t>Donec</a:t>
            </a:r>
            <a:r>
              <a:rPr lang="es-MX" sz="1800" dirty="0" smtClean="0">
                <a:solidFill>
                  <a:schemeClr val="bg1"/>
                </a:solidFill>
                <a:latin typeface="Gotham Narrow Book" pitchFamily="50" charset="0"/>
              </a:rPr>
              <a:t> </a:t>
            </a:r>
            <a:r>
              <a:rPr lang="es-MX" sz="1800" dirty="0" err="1" smtClean="0">
                <a:solidFill>
                  <a:schemeClr val="bg1"/>
                </a:solidFill>
                <a:latin typeface="Gotham Narrow Book" pitchFamily="50" charset="0"/>
              </a:rPr>
              <a:t>quis</a:t>
            </a:r>
            <a:r>
              <a:rPr lang="es-MX" sz="1800" dirty="0" smtClean="0">
                <a:solidFill>
                  <a:schemeClr val="bg1"/>
                </a:solidFill>
                <a:latin typeface="Gotham Narrow Book" pitchFamily="50" charset="0"/>
              </a:rPr>
              <a:t> dolor </a:t>
            </a:r>
            <a:r>
              <a:rPr lang="es-MX" sz="1800" dirty="0" err="1" smtClean="0">
                <a:solidFill>
                  <a:schemeClr val="bg1"/>
                </a:solidFill>
                <a:latin typeface="Gotham Narrow Book" pitchFamily="50" charset="0"/>
              </a:rPr>
              <a:t>tempor</a:t>
            </a:r>
            <a:r>
              <a:rPr lang="es-MX" sz="1800" dirty="0" smtClean="0">
                <a:solidFill>
                  <a:schemeClr val="bg1"/>
                </a:solidFill>
                <a:latin typeface="Gotham Narrow Book" pitchFamily="50" charset="0"/>
              </a:rPr>
              <a:t>, </a:t>
            </a:r>
            <a:r>
              <a:rPr lang="es-MX" sz="1800" dirty="0" err="1" smtClean="0">
                <a:solidFill>
                  <a:schemeClr val="bg1"/>
                </a:solidFill>
                <a:latin typeface="Gotham Narrow Book" pitchFamily="50" charset="0"/>
              </a:rPr>
              <a:t>euismod</a:t>
            </a:r>
            <a:r>
              <a:rPr lang="es-MX" sz="1800" dirty="0" smtClean="0">
                <a:solidFill>
                  <a:schemeClr val="bg1"/>
                </a:solidFill>
                <a:latin typeface="Gotham Narrow Book" pitchFamily="50" charset="0"/>
              </a:rPr>
              <a:t> magna </a:t>
            </a:r>
            <a:r>
              <a:rPr lang="es-MX" sz="1800" dirty="0" err="1" smtClean="0">
                <a:solidFill>
                  <a:schemeClr val="bg1"/>
                </a:solidFill>
                <a:latin typeface="Gotham Narrow Book" pitchFamily="50" charset="0"/>
              </a:rPr>
              <a:t>ac</a:t>
            </a:r>
            <a:r>
              <a:rPr lang="es-MX" sz="1800" dirty="0" smtClean="0">
                <a:solidFill>
                  <a:schemeClr val="bg1"/>
                </a:solidFill>
                <a:latin typeface="Gotham Narrow Book" pitchFamily="50" charset="0"/>
              </a:rPr>
              <a:t>, </a:t>
            </a:r>
            <a:r>
              <a:rPr lang="es-MX" sz="1800" dirty="0" err="1" smtClean="0">
                <a:solidFill>
                  <a:schemeClr val="bg1"/>
                </a:solidFill>
                <a:latin typeface="Gotham Narrow Book" pitchFamily="50" charset="0"/>
              </a:rPr>
              <a:t>rutrum</a:t>
            </a:r>
            <a:r>
              <a:rPr lang="es-MX" sz="1800" dirty="0" smtClean="0">
                <a:solidFill>
                  <a:schemeClr val="bg1"/>
                </a:solidFill>
                <a:latin typeface="Gotham Narrow Book" pitchFamily="50" charset="0"/>
              </a:rPr>
              <a:t> </a:t>
            </a:r>
            <a:r>
              <a:rPr lang="es-MX" sz="1800" dirty="0" err="1" smtClean="0">
                <a:solidFill>
                  <a:schemeClr val="bg1"/>
                </a:solidFill>
                <a:latin typeface="Gotham Narrow Book" pitchFamily="50" charset="0"/>
              </a:rPr>
              <a:t>est</a:t>
            </a:r>
            <a:r>
              <a:rPr lang="es-MX" sz="1800" dirty="0" smtClean="0">
                <a:solidFill>
                  <a:schemeClr val="bg1"/>
                </a:solidFill>
                <a:latin typeface="Gotham Narrow Book" pitchFamily="50" charset="0"/>
              </a:rPr>
              <a:t>. Nunc porta </a:t>
            </a:r>
            <a:r>
              <a:rPr lang="es-MX" sz="1800" dirty="0" err="1" smtClean="0">
                <a:solidFill>
                  <a:schemeClr val="bg1"/>
                </a:solidFill>
                <a:latin typeface="Gotham Narrow Book" pitchFamily="50" charset="0"/>
              </a:rPr>
              <a:t>fermentum</a:t>
            </a:r>
            <a:r>
              <a:rPr lang="es-MX" sz="1800" dirty="0" smtClean="0">
                <a:solidFill>
                  <a:schemeClr val="bg1"/>
                </a:solidFill>
                <a:latin typeface="Gotham Narrow Book" pitchFamily="50" charset="0"/>
              </a:rPr>
              <a:t> magna, </a:t>
            </a:r>
            <a:r>
              <a:rPr lang="es-MX" sz="1800" dirty="0" err="1" smtClean="0">
                <a:solidFill>
                  <a:schemeClr val="bg1"/>
                </a:solidFill>
                <a:latin typeface="Gotham Narrow Book" pitchFamily="50" charset="0"/>
              </a:rPr>
              <a:t>pellentesque</a:t>
            </a:r>
            <a:r>
              <a:rPr lang="es-MX" sz="1800" dirty="0" smtClean="0">
                <a:solidFill>
                  <a:schemeClr val="bg1"/>
                </a:solidFill>
                <a:latin typeface="Gotham Narrow Book" pitchFamily="50" charset="0"/>
              </a:rPr>
              <a:t> ornare </a:t>
            </a:r>
            <a:r>
              <a:rPr lang="es-MX" sz="1800" dirty="0" err="1" smtClean="0">
                <a:solidFill>
                  <a:schemeClr val="bg1"/>
                </a:solidFill>
                <a:latin typeface="Gotham Narrow Book" pitchFamily="50" charset="0"/>
              </a:rPr>
              <a:t>erat</a:t>
            </a:r>
            <a:r>
              <a:rPr lang="es-MX" sz="1800" dirty="0" smtClean="0">
                <a:solidFill>
                  <a:schemeClr val="bg1"/>
                </a:solidFill>
                <a:latin typeface="Gotham Narrow Book" pitchFamily="50" charset="0"/>
              </a:rPr>
              <a:t> porta </a:t>
            </a:r>
            <a:r>
              <a:rPr lang="es-MX" sz="1800" dirty="0" err="1" smtClean="0">
                <a:solidFill>
                  <a:schemeClr val="bg1"/>
                </a:solidFill>
                <a:latin typeface="Gotham Narrow Book" pitchFamily="50" charset="0"/>
              </a:rPr>
              <a:t>ac</a:t>
            </a:r>
            <a:r>
              <a:rPr lang="es-MX" sz="1800" dirty="0" smtClean="0">
                <a:solidFill>
                  <a:schemeClr val="bg1"/>
                </a:solidFill>
                <a:latin typeface="Gotham Narrow Book" pitchFamily="50" charset="0"/>
              </a:rPr>
              <a:t>.</a:t>
            </a:r>
            <a:endParaRPr lang="es-MX" sz="1800" dirty="0">
              <a:solidFill>
                <a:schemeClr val="bg1"/>
              </a:solidFill>
              <a:latin typeface="Gotham Narrow Book" pitchFamily="50" charset="0"/>
            </a:endParaRPr>
          </a:p>
        </p:txBody>
      </p:sp>
      <p:sp>
        <p:nvSpPr>
          <p:cNvPr id="9" name="Shape 254"/>
          <p:cNvSpPr/>
          <p:nvPr/>
        </p:nvSpPr>
        <p:spPr>
          <a:xfrm>
            <a:off x="-76200" y="609600"/>
            <a:ext cx="2311399" cy="762000"/>
          </a:xfrm>
          <a:prstGeom prst="rect">
            <a:avLst/>
          </a:prstGeom>
          <a:solidFill>
            <a:srgbClr val="FFDD00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FFCE0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Shape 255"/>
          <p:cNvSpPr txBox="1"/>
          <p:nvPr/>
        </p:nvSpPr>
        <p:spPr>
          <a:xfrm>
            <a:off x="169571" y="625699"/>
            <a:ext cx="2065629" cy="762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PT Sans"/>
              <a:buNone/>
            </a:pPr>
            <a:r>
              <a:rPr lang="en-US" sz="4000" b="0" i="0" u="none" strike="noStrike" cap="none" dirty="0" err="1" smtClean="0">
                <a:latin typeface="Gotham Medium" panose="02000604030000020004" pitchFamily="50" charset="0"/>
                <a:ea typeface="Raleway SemiBold"/>
                <a:cs typeface="Raleway SemiBold"/>
                <a:sym typeface="Raleway SemiBold"/>
              </a:rPr>
              <a:t>Título</a:t>
            </a:r>
            <a:endParaRPr lang="en-US" sz="4000" b="0" i="0" u="none" strike="noStrike" cap="none" dirty="0">
              <a:latin typeface="Gotham Medium" panose="02000604030000020004" pitchFamily="50" charset="0"/>
              <a:ea typeface="Raleway SemiBold"/>
              <a:cs typeface="Raleway SemiBold"/>
              <a:sym typeface="Raleway SemiBold"/>
            </a:endParaRPr>
          </a:p>
        </p:txBody>
      </p:sp>
    </p:spTree>
    <p:extLst>
      <p:ext uri="{BB962C8B-B14F-4D97-AF65-F5344CB8AC3E}">
        <p14:creationId xmlns:p14="http://schemas.microsoft.com/office/powerpoint/2010/main" val="4270983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386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421</Words>
  <Application>Microsoft Office PowerPoint</Application>
  <PresentationFormat>Widescreen</PresentationFormat>
  <Paragraphs>7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5" baseType="lpstr">
      <vt:lpstr>Raleway SemiBold</vt:lpstr>
      <vt:lpstr>Calibri Light</vt:lpstr>
      <vt:lpstr>Gotham Medium</vt:lpstr>
      <vt:lpstr>Calibri</vt:lpstr>
      <vt:lpstr>Gotham Narrow Book</vt:lpstr>
      <vt:lpstr>Gotham Bold</vt:lpstr>
      <vt:lpstr>PT Sans</vt:lpstr>
      <vt:lpstr>Arial</vt:lpstr>
      <vt:lpstr>Office Theme</vt:lpstr>
      <vt:lpstr>PowerPoint Presentation</vt:lpstr>
      <vt:lpstr>Título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Usuario</dc:creator>
  <cp:lastModifiedBy>Usuario</cp:lastModifiedBy>
  <cp:revision>3</cp:revision>
  <dcterms:created xsi:type="dcterms:W3CDTF">2017-07-26T16:35:50Z</dcterms:created>
  <dcterms:modified xsi:type="dcterms:W3CDTF">2017-07-26T16:47:30Z</dcterms:modified>
</cp:coreProperties>
</file>