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313" r:id="rId2"/>
    <p:sldId id="363" r:id="rId3"/>
    <p:sldId id="364" r:id="rId4"/>
    <p:sldId id="332" r:id="rId5"/>
    <p:sldId id="333" r:id="rId6"/>
    <p:sldId id="366" r:id="rId7"/>
    <p:sldId id="367" r:id="rId8"/>
    <p:sldId id="368" r:id="rId9"/>
    <p:sldId id="369" r:id="rId10"/>
    <p:sldId id="370" r:id="rId11"/>
  </p:sldIdLst>
  <p:sldSz cx="12192000" cy="6858000"/>
  <p:notesSz cx="6858000" cy="9144000"/>
  <p:embeddedFontLst>
    <p:embeddedFont>
      <p:font typeface="Gotham Narrow Medium" pitchFamily="5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Slab" pitchFamily="2" charset="0"/>
      <p:regular r:id="rId18"/>
      <p:bold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ITC Franklin Gothic Std MedCd" panose="020B0706030503020204" pitchFamily="3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tys" initials="c" lastIdx="22" clrIdx="0"/>
  <p:cmAuthor id="1" name="Usuario" initials="U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6"/>
    <a:srgbClr val="EAB73F"/>
    <a:srgbClr val="FCB316"/>
    <a:srgbClr val="C7C8CA"/>
    <a:srgbClr val="58595B"/>
    <a:srgbClr val="939598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3ABB1A-7BA3-40F9-9DB6-AC68C7873910}">
  <a:tblStyle styleId="{D23ABB1A-7BA3-40F9-9DB6-AC68C787391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9" autoAdjust="0"/>
    <p:restoredTop sz="92980" autoAdjust="0"/>
  </p:normalViewPr>
  <p:slideViewPr>
    <p:cSldViewPr>
      <p:cViewPr varScale="1">
        <p:scale>
          <a:sx n="108" d="100"/>
          <a:sy n="108" d="100"/>
        </p:scale>
        <p:origin x="7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7085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5876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267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358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MX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00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729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14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857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545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617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MX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s-MX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19942" y="8382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b="1" dirty="0" err="1"/>
              <a:t>Donec</a:t>
            </a:r>
            <a:r>
              <a:rPr lang="es-MX" sz="6000" b="1" dirty="0"/>
              <a:t> </a:t>
            </a:r>
            <a:r>
              <a:rPr lang="es-MX" sz="6000" b="1" dirty="0" err="1"/>
              <a:t>tempus</a:t>
            </a:r>
            <a:r>
              <a:rPr lang="es-MX" sz="6000" b="1" dirty="0"/>
              <a:t> </a:t>
            </a:r>
            <a:r>
              <a:rPr lang="es-MX" sz="6000" b="1" dirty="0" err="1"/>
              <a:t>eleifend</a:t>
            </a:r>
            <a:r>
              <a:rPr lang="es-MX" sz="6000" b="1" dirty="0"/>
              <a:t> </a:t>
            </a:r>
            <a:r>
              <a:rPr lang="es-MX" sz="6000" b="1" dirty="0" err="1" smtClean="0"/>
              <a:t>ipsum</a:t>
            </a:r>
            <a:r>
              <a:rPr lang="es-MX" sz="6000" b="1" dirty="0" smtClean="0"/>
              <a:t> </a:t>
            </a:r>
            <a:r>
              <a:rPr lang="es-MX" sz="6000" b="1" dirty="0" err="1"/>
              <a:t>n</a:t>
            </a:r>
            <a:r>
              <a:rPr lang="es-MX" sz="6000" b="1" dirty="0" err="1" smtClean="0"/>
              <a:t>am</a:t>
            </a:r>
            <a:r>
              <a:rPr lang="es-MX" sz="6000" b="1" dirty="0" smtClean="0"/>
              <a:t> </a:t>
            </a:r>
            <a:r>
              <a:rPr lang="es-MX" sz="6000" b="1" dirty="0" err="1" smtClean="0"/>
              <a:t>maximus</a:t>
            </a:r>
            <a:r>
              <a:rPr lang="es-MX" sz="6000" b="1" dirty="0" smtClean="0"/>
              <a:t>.</a:t>
            </a:r>
            <a:endParaRPr lang="es-MX" sz="6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582400" y="838200"/>
            <a:ext cx="0" cy="2895600"/>
          </a:xfrm>
          <a:prstGeom prst="line">
            <a:avLst/>
          </a:prstGeom>
          <a:ln w="76200">
            <a:solidFill>
              <a:srgbClr val="EAB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731050" y="5770776"/>
            <a:ext cx="2061949" cy="858624"/>
            <a:chOff x="9731050" y="5770776"/>
            <a:chExt cx="2061949" cy="8586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0999" y="5790445"/>
              <a:ext cx="1072000" cy="838955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10573799" y="5770776"/>
              <a:ext cx="0" cy="858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1050" y="5770776"/>
              <a:ext cx="690350" cy="858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301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23622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Sed lacinia, tortor et </a:t>
            </a:r>
            <a:r>
              <a:rPr lang="es-MX" sz="2000" dirty="0" err="1"/>
              <a:t>euismod</a:t>
            </a:r>
            <a:r>
              <a:rPr lang="es-MX" sz="2000" dirty="0"/>
              <a:t> </a:t>
            </a:r>
            <a:r>
              <a:rPr lang="es-MX" sz="2000" dirty="0" err="1"/>
              <a:t>fringilla</a:t>
            </a:r>
            <a:r>
              <a:rPr lang="es-MX" sz="2000" dirty="0"/>
              <a:t>, </a:t>
            </a:r>
            <a:r>
              <a:rPr lang="es-MX" sz="2000" dirty="0" err="1"/>
              <a:t>quam</a:t>
            </a:r>
            <a:r>
              <a:rPr lang="es-MX" sz="2000" dirty="0"/>
              <a:t> </a:t>
            </a:r>
            <a:r>
              <a:rPr lang="es-MX" sz="2000" dirty="0" err="1"/>
              <a:t>enim</a:t>
            </a:r>
            <a:r>
              <a:rPr lang="es-MX" sz="2000" dirty="0"/>
              <a:t> </a:t>
            </a:r>
            <a:r>
              <a:rPr lang="es-MX" sz="2000" dirty="0" err="1"/>
              <a:t>tempor</a:t>
            </a:r>
            <a:r>
              <a:rPr lang="es-MX" sz="2000" dirty="0"/>
              <a:t> </a:t>
            </a:r>
            <a:r>
              <a:rPr lang="es-MX" sz="2000" dirty="0" err="1"/>
              <a:t>sem</a:t>
            </a:r>
            <a:r>
              <a:rPr lang="es-MX" sz="2000" dirty="0"/>
              <a:t>, </a:t>
            </a:r>
            <a:r>
              <a:rPr lang="es-MX" sz="2000" dirty="0" err="1"/>
              <a:t>quis</a:t>
            </a:r>
            <a:r>
              <a:rPr lang="es-MX" sz="2000" dirty="0"/>
              <a:t> </a:t>
            </a:r>
            <a:r>
              <a:rPr lang="es-MX" sz="2000" dirty="0" err="1"/>
              <a:t>posuere</a:t>
            </a:r>
            <a:r>
              <a:rPr lang="es-MX" sz="2000" dirty="0"/>
              <a:t> </a:t>
            </a:r>
            <a:r>
              <a:rPr lang="es-MX" sz="2000" dirty="0" err="1"/>
              <a:t>felis</a:t>
            </a:r>
            <a:r>
              <a:rPr lang="es-MX" sz="2000" dirty="0"/>
              <a:t> ex </a:t>
            </a:r>
            <a:r>
              <a:rPr lang="es-MX" sz="2000" dirty="0" err="1"/>
              <a:t>ac</a:t>
            </a:r>
            <a:r>
              <a:rPr lang="es-MX" sz="2000" dirty="0"/>
              <a:t> </a:t>
            </a:r>
            <a:r>
              <a:rPr lang="es-MX" sz="2000" dirty="0" err="1"/>
              <a:t>orci</a:t>
            </a:r>
            <a:r>
              <a:rPr lang="es-MX" sz="2000" dirty="0"/>
              <a:t>. Sed at </a:t>
            </a:r>
            <a:r>
              <a:rPr lang="es-MX" sz="2000" dirty="0" err="1"/>
              <a:t>arcu</a:t>
            </a:r>
            <a:r>
              <a:rPr lang="es-MX" sz="2000" dirty="0"/>
              <a:t> </a:t>
            </a:r>
            <a:r>
              <a:rPr lang="es-MX" sz="2000" dirty="0" err="1"/>
              <a:t>sit</a:t>
            </a:r>
            <a:r>
              <a:rPr lang="es-MX" sz="2000" dirty="0"/>
              <a:t> </a:t>
            </a:r>
            <a:r>
              <a:rPr lang="es-MX" sz="2000" dirty="0" err="1"/>
              <a:t>amet</a:t>
            </a:r>
            <a:r>
              <a:rPr lang="es-MX" sz="2000" dirty="0"/>
              <a:t> </a:t>
            </a:r>
            <a:r>
              <a:rPr lang="es-MX" sz="2000" dirty="0" err="1"/>
              <a:t>nisi</a:t>
            </a:r>
            <a:r>
              <a:rPr lang="es-MX" sz="2000" dirty="0"/>
              <a:t> </a:t>
            </a:r>
            <a:r>
              <a:rPr lang="es-MX" sz="2000" dirty="0" err="1"/>
              <a:t>imperdiet</a:t>
            </a:r>
            <a:r>
              <a:rPr lang="es-MX" sz="2000" dirty="0"/>
              <a:t> </a:t>
            </a:r>
            <a:r>
              <a:rPr lang="es-MX" sz="2000" dirty="0" err="1"/>
              <a:t>gravida</a:t>
            </a:r>
            <a:r>
              <a:rPr lang="es-MX" sz="2000" dirty="0"/>
              <a:t>. Nunc </a:t>
            </a:r>
            <a:r>
              <a:rPr lang="es-MX" sz="2000" dirty="0" err="1"/>
              <a:t>posuere</a:t>
            </a:r>
            <a:r>
              <a:rPr lang="es-MX" sz="2000" dirty="0"/>
              <a:t> leo id </a:t>
            </a:r>
            <a:r>
              <a:rPr lang="es-MX" sz="2000" dirty="0" err="1"/>
              <a:t>purus</a:t>
            </a:r>
            <a:r>
              <a:rPr lang="es-MX" sz="2000" dirty="0"/>
              <a:t> </a:t>
            </a:r>
            <a:r>
              <a:rPr lang="es-MX" sz="2000" dirty="0" err="1"/>
              <a:t>dictum</a:t>
            </a:r>
            <a:r>
              <a:rPr lang="es-MX" sz="2000" dirty="0"/>
              <a:t>, non </a:t>
            </a:r>
            <a:r>
              <a:rPr lang="es-MX" sz="2000" dirty="0" err="1"/>
              <a:t>faucibus</a:t>
            </a:r>
            <a:r>
              <a:rPr lang="es-MX" sz="2000" dirty="0"/>
              <a:t> </a:t>
            </a:r>
            <a:r>
              <a:rPr lang="es-MX" sz="2000" dirty="0" err="1"/>
              <a:t>nisl</a:t>
            </a:r>
            <a:r>
              <a:rPr lang="es-MX" sz="2000" dirty="0"/>
              <a:t> </a:t>
            </a:r>
            <a:r>
              <a:rPr lang="es-MX" sz="2000" dirty="0" err="1"/>
              <a:t>condimentum</a:t>
            </a:r>
            <a:r>
              <a:rPr lang="es-MX" sz="2000" dirty="0"/>
              <a:t>. </a:t>
            </a:r>
            <a:r>
              <a:rPr lang="es-MX" sz="2000" dirty="0" err="1"/>
              <a:t>Praesent</a:t>
            </a:r>
            <a:r>
              <a:rPr lang="es-MX" sz="2000" dirty="0"/>
              <a:t> ornare, eros </a:t>
            </a:r>
            <a:r>
              <a:rPr lang="es-MX" sz="2000" dirty="0" err="1"/>
              <a:t>eu</a:t>
            </a:r>
            <a:r>
              <a:rPr lang="es-MX" sz="2000" dirty="0"/>
              <a:t> commodo ultrices, </a:t>
            </a:r>
            <a:r>
              <a:rPr lang="es-MX" sz="2000" dirty="0" err="1"/>
              <a:t>lacus</a:t>
            </a:r>
            <a:r>
              <a:rPr lang="es-MX" sz="2000" dirty="0"/>
              <a:t> magna </a:t>
            </a:r>
            <a:r>
              <a:rPr lang="es-MX" sz="2000" dirty="0" err="1"/>
              <a:t>lobortis</a:t>
            </a:r>
            <a:r>
              <a:rPr lang="es-MX" sz="2000" dirty="0"/>
              <a:t> </a:t>
            </a:r>
            <a:r>
              <a:rPr lang="es-MX" sz="2000" dirty="0" err="1"/>
              <a:t>felis</a:t>
            </a:r>
            <a:r>
              <a:rPr lang="es-MX" sz="2000" dirty="0"/>
              <a:t>, et </a:t>
            </a:r>
            <a:r>
              <a:rPr lang="es-MX" sz="2000" dirty="0" err="1"/>
              <a:t>pulvinar</a:t>
            </a:r>
            <a:r>
              <a:rPr lang="es-MX" sz="2000" dirty="0"/>
              <a:t> </a:t>
            </a:r>
            <a:r>
              <a:rPr lang="es-MX" sz="2000" dirty="0" err="1"/>
              <a:t>erat</a:t>
            </a:r>
            <a:r>
              <a:rPr lang="es-MX" sz="2000" dirty="0"/>
              <a:t> </a:t>
            </a:r>
            <a:r>
              <a:rPr lang="es-MX" sz="2000" dirty="0" err="1"/>
              <a:t>lacus</a:t>
            </a:r>
            <a:r>
              <a:rPr lang="es-MX" sz="2000" dirty="0"/>
              <a:t> </a:t>
            </a:r>
            <a:r>
              <a:rPr lang="es-MX" sz="2000" dirty="0" err="1"/>
              <a:t>quis</a:t>
            </a:r>
            <a:r>
              <a:rPr lang="es-MX" sz="2000" dirty="0"/>
              <a:t> </a:t>
            </a:r>
            <a:r>
              <a:rPr lang="es-MX" sz="2000" dirty="0" err="1"/>
              <a:t>nisi</a:t>
            </a:r>
            <a:r>
              <a:rPr lang="es-MX" sz="2000" dirty="0"/>
              <a:t>. Sed </a:t>
            </a:r>
            <a:r>
              <a:rPr lang="es-MX" sz="2000" dirty="0" err="1"/>
              <a:t>mollis</a:t>
            </a:r>
            <a:r>
              <a:rPr lang="es-MX" sz="2000" dirty="0"/>
              <a:t> id </a:t>
            </a:r>
            <a:r>
              <a:rPr lang="es-MX" sz="2000" dirty="0" err="1"/>
              <a:t>felis</a:t>
            </a:r>
            <a:r>
              <a:rPr lang="es-MX" sz="2000" dirty="0"/>
              <a:t> ut </a:t>
            </a:r>
            <a:r>
              <a:rPr lang="es-MX" sz="2000" dirty="0" err="1"/>
              <a:t>consequat</a:t>
            </a:r>
            <a:r>
              <a:rPr lang="es-MX" sz="2000" dirty="0"/>
              <a:t>. </a:t>
            </a:r>
            <a:r>
              <a:rPr lang="es-MX" sz="2000" dirty="0" err="1"/>
              <a:t>Praesent</a:t>
            </a:r>
            <a:r>
              <a:rPr lang="es-MX" sz="2000" dirty="0"/>
              <a:t> </a:t>
            </a:r>
            <a:r>
              <a:rPr lang="es-MX" sz="2000" dirty="0" err="1"/>
              <a:t>dignissim</a:t>
            </a:r>
            <a:r>
              <a:rPr lang="es-MX" sz="2000" dirty="0"/>
              <a:t> </a:t>
            </a:r>
            <a:r>
              <a:rPr lang="es-MX" sz="2000" dirty="0" err="1"/>
              <a:t>hendrerit</a:t>
            </a:r>
            <a:r>
              <a:rPr lang="es-MX" sz="2000" dirty="0"/>
              <a:t> </a:t>
            </a:r>
            <a:r>
              <a:rPr lang="es-MX" sz="2000" dirty="0" err="1"/>
              <a:t>felis</a:t>
            </a:r>
            <a:r>
              <a:rPr lang="es-MX" sz="2000" dirty="0"/>
              <a:t> vitae </a:t>
            </a:r>
            <a:r>
              <a:rPr lang="es-MX" sz="2000" dirty="0" err="1"/>
              <a:t>pellentesque</a:t>
            </a:r>
            <a:r>
              <a:rPr lang="es-MX" sz="2000" dirty="0"/>
              <a:t>. </a:t>
            </a:r>
            <a:r>
              <a:rPr lang="es-MX" sz="2000" dirty="0" err="1"/>
              <a:t>Quisque</a:t>
            </a:r>
            <a:r>
              <a:rPr lang="es-MX" sz="2000" dirty="0"/>
              <a:t> non </a:t>
            </a:r>
            <a:r>
              <a:rPr lang="es-MX" sz="2000" dirty="0" err="1"/>
              <a:t>nisi</a:t>
            </a:r>
            <a:r>
              <a:rPr lang="es-MX" sz="2000" dirty="0"/>
              <a:t> et tortor </a:t>
            </a:r>
            <a:r>
              <a:rPr lang="es-MX" sz="2000" dirty="0" err="1"/>
              <a:t>aliquam</a:t>
            </a:r>
            <a:r>
              <a:rPr lang="es-MX" sz="2000" dirty="0"/>
              <a:t> </a:t>
            </a:r>
            <a:r>
              <a:rPr lang="es-MX" sz="2000" dirty="0" err="1"/>
              <a:t>molestie</a:t>
            </a:r>
            <a:r>
              <a:rPr lang="es-MX" sz="2000" dirty="0"/>
              <a:t> ut </a:t>
            </a:r>
            <a:r>
              <a:rPr lang="es-MX" sz="2000" dirty="0" err="1"/>
              <a:t>aliquam</a:t>
            </a:r>
            <a:r>
              <a:rPr lang="es-MX" sz="2000" dirty="0"/>
              <a:t> </a:t>
            </a:r>
            <a:r>
              <a:rPr lang="es-MX" sz="2000" dirty="0" err="1" smtClean="0"/>
              <a:t>massa</a:t>
            </a:r>
            <a:r>
              <a:rPr lang="es-MX" sz="2000" dirty="0" smtClean="0"/>
              <a:t>.</a:t>
            </a:r>
            <a:endParaRPr lang="es-MX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3085" y="2362200"/>
            <a:ext cx="0" cy="2914199"/>
          </a:xfrm>
          <a:prstGeom prst="line">
            <a:avLst/>
          </a:prstGeom>
          <a:ln w="76200">
            <a:solidFill>
              <a:srgbClr val="EAB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15" name="TextBox 14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endParaRPr lang="es-MX" dirty="0">
                <a:solidFill>
                  <a:srgbClr val="757576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57576"/>
                  </a:solidFill>
                </a:rPr>
                <a:t>CETYS Universidad</a:t>
              </a:r>
              <a:endParaRPr lang="es-MX" b="1" dirty="0">
                <a:solidFill>
                  <a:srgbClr val="757576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28592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Titulo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titulo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titulo</a:t>
            </a:r>
            <a:endParaRPr lang="es-MX" sz="4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391400" y="2497961"/>
            <a:ext cx="3810000" cy="2861363"/>
            <a:chOff x="7391400" y="1981200"/>
            <a:chExt cx="3810000" cy="2861363"/>
          </a:xfrm>
        </p:grpSpPr>
        <p:sp>
          <p:nvSpPr>
            <p:cNvPr id="13" name="TextBox 12"/>
            <p:cNvSpPr txBox="1"/>
            <p:nvPr/>
          </p:nvSpPr>
          <p:spPr>
            <a:xfrm>
              <a:off x="7391400" y="4196232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</a:t>
              </a:r>
              <a:r>
                <a:rPr lang="es-MX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</a:t>
              </a:r>
              <a:r>
                <a:rPr lang="es-MX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sit</a:t>
              </a:r>
              <a:r>
                <a:rPr lang="es-MX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s-MX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s-MX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s-MX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MX" sz="1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endPara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TC Franklin Gothic Std MedCd" panose="020B07060305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95090" y="1981200"/>
              <a:ext cx="3201510" cy="2122419"/>
            </a:xfrm>
            <a:prstGeom prst="rect">
              <a:avLst/>
            </a:prstGeom>
            <a:solidFill>
              <a:srgbClr val="EAB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9222" y="2345786"/>
              <a:ext cx="1393246" cy="1393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05491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7542" y="8382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b="1" dirty="0" err="1"/>
              <a:t>Donec</a:t>
            </a:r>
            <a:r>
              <a:rPr lang="es-MX" sz="6000" b="1" dirty="0"/>
              <a:t> </a:t>
            </a:r>
            <a:r>
              <a:rPr lang="es-MX" sz="6000" b="1" dirty="0" err="1"/>
              <a:t>tempus</a:t>
            </a:r>
            <a:r>
              <a:rPr lang="es-MX" sz="6000" b="1" dirty="0"/>
              <a:t> </a:t>
            </a:r>
            <a:r>
              <a:rPr lang="es-MX" sz="6000" b="1" dirty="0" err="1"/>
              <a:t>eleifend</a:t>
            </a:r>
            <a:r>
              <a:rPr lang="es-MX" sz="6000" b="1" dirty="0"/>
              <a:t> </a:t>
            </a:r>
            <a:r>
              <a:rPr lang="es-MX" sz="6000" b="1" dirty="0" err="1" smtClean="0"/>
              <a:t>ipsum</a:t>
            </a:r>
            <a:r>
              <a:rPr lang="es-MX" sz="6000" b="1" dirty="0" smtClean="0"/>
              <a:t> </a:t>
            </a:r>
            <a:r>
              <a:rPr lang="es-MX" sz="6000" b="1" dirty="0" err="1"/>
              <a:t>n</a:t>
            </a:r>
            <a:r>
              <a:rPr lang="es-MX" sz="6000" b="1" dirty="0" err="1" smtClean="0"/>
              <a:t>am</a:t>
            </a:r>
            <a:r>
              <a:rPr lang="es-MX" sz="6000" b="1" dirty="0" smtClean="0"/>
              <a:t> </a:t>
            </a:r>
            <a:r>
              <a:rPr lang="es-MX" sz="6000" b="1" dirty="0" err="1" smtClean="0"/>
              <a:t>maximus</a:t>
            </a:r>
            <a:r>
              <a:rPr lang="es-MX" sz="6000" b="1" dirty="0" smtClean="0"/>
              <a:t>.</a:t>
            </a:r>
            <a:endParaRPr lang="es-MX" sz="6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30000" y="838200"/>
            <a:ext cx="0" cy="2895600"/>
          </a:xfrm>
          <a:prstGeom prst="line">
            <a:avLst/>
          </a:prstGeom>
          <a:ln w="76200">
            <a:solidFill>
              <a:srgbClr val="EAB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3400" y="4648201"/>
            <a:ext cx="4054136" cy="1959890"/>
            <a:chOff x="304800" y="4648201"/>
            <a:chExt cx="4054136" cy="1959890"/>
          </a:xfrm>
        </p:grpSpPr>
        <p:sp>
          <p:nvSpPr>
            <p:cNvPr id="9" name="Rectangle 8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3400" y="2482048"/>
            <a:ext cx="4054136" cy="1959890"/>
            <a:chOff x="304800" y="4648201"/>
            <a:chExt cx="4054136" cy="1959890"/>
          </a:xfrm>
        </p:grpSpPr>
        <p:sp>
          <p:nvSpPr>
            <p:cNvPr id="18" name="Rectangle 17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33400" y="315897"/>
            <a:ext cx="4054136" cy="1959890"/>
            <a:chOff x="304800" y="4648201"/>
            <a:chExt cx="4054136" cy="1959890"/>
          </a:xfrm>
        </p:grpSpPr>
        <p:sp>
          <p:nvSpPr>
            <p:cNvPr id="21" name="Rectangle 20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731050" y="5770776"/>
            <a:ext cx="2061949" cy="858624"/>
            <a:chOff x="9731050" y="5770776"/>
            <a:chExt cx="2061949" cy="85862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0999" y="5790445"/>
              <a:ext cx="1072000" cy="838955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0573799" y="5770776"/>
              <a:ext cx="0" cy="858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1050" y="5770776"/>
              <a:ext cx="690350" cy="858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29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7542" y="8382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b="1" dirty="0" err="1"/>
              <a:t>Donec</a:t>
            </a:r>
            <a:r>
              <a:rPr lang="es-MX" sz="6000" b="1" dirty="0"/>
              <a:t> </a:t>
            </a:r>
            <a:r>
              <a:rPr lang="es-MX" sz="6000" b="1" dirty="0" err="1"/>
              <a:t>tempus</a:t>
            </a:r>
            <a:r>
              <a:rPr lang="es-MX" sz="6000" b="1" dirty="0"/>
              <a:t> </a:t>
            </a:r>
            <a:r>
              <a:rPr lang="es-MX" sz="6000" b="1" dirty="0" err="1"/>
              <a:t>eleifend</a:t>
            </a:r>
            <a:r>
              <a:rPr lang="es-MX" sz="6000" b="1" dirty="0"/>
              <a:t> </a:t>
            </a:r>
            <a:r>
              <a:rPr lang="es-MX" sz="6000" b="1" dirty="0" err="1" smtClean="0"/>
              <a:t>ipsum</a:t>
            </a:r>
            <a:r>
              <a:rPr lang="es-MX" sz="6000" b="1" dirty="0" smtClean="0"/>
              <a:t> </a:t>
            </a:r>
            <a:r>
              <a:rPr lang="es-MX" sz="6000" b="1" dirty="0" err="1"/>
              <a:t>n</a:t>
            </a:r>
            <a:r>
              <a:rPr lang="es-MX" sz="6000" b="1" dirty="0" err="1" smtClean="0"/>
              <a:t>am</a:t>
            </a:r>
            <a:r>
              <a:rPr lang="es-MX" sz="6000" b="1" dirty="0" smtClean="0"/>
              <a:t> </a:t>
            </a:r>
            <a:r>
              <a:rPr lang="es-MX" sz="6000" b="1" dirty="0" err="1" smtClean="0"/>
              <a:t>maximus</a:t>
            </a:r>
            <a:r>
              <a:rPr lang="es-MX" sz="6000" b="1" dirty="0" smtClean="0"/>
              <a:t>.</a:t>
            </a:r>
            <a:endParaRPr lang="es-MX" sz="60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30000" y="838200"/>
            <a:ext cx="0" cy="2895600"/>
          </a:xfrm>
          <a:prstGeom prst="line">
            <a:avLst/>
          </a:prstGeom>
          <a:ln w="76200">
            <a:solidFill>
              <a:srgbClr val="EAB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4800" y="315455"/>
            <a:ext cx="4054136" cy="6227091"/>
            <a:chOff x="533400" y="315455"/>
            <a:chExt cx="4054136" cy="6227091"/>
          </a:xfrm>
        </p:grpSpPr>
        <p:sp>
          <p:nvSpPr>
            <p:cNvPr id="9" name="Rectangle 8"/>
            <p:cNvSpPr/>
            <p:nvPr/>
          </p:nvSpPr>
          <p:spPr>
            <a:xfrm>
              <a:off x="533400" y="315455"/>
              <a:ext cx="4054136" cy="62270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023" y="2362151"/>
              <a:ext cx="3454892" cy="21336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731050" y="5770776"/>
            <a:ext cx="2061949" cy="858624"/>
            <a:chOff x="9731050" y="5770776"/>
            <a:chExt cx="2061949" cy="8586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0999" y="5790445"/>
              <a:ext cx="1072000" cy="838955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0573799" y="5770776"/>
              <a:ext cx="0" cy="858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1050" y="5770776"/>
              <a:ext cx="690350" cy="858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842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3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5562600" y="5137283"/>
            <a:ext cx="6400799" cy="16188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8000" dirty="0" smtClean="0">
                <a:solidFill>
                  <a:schemeClr val="bg1"/>
                </a:solidFill>
                <a:latin typeface="Gotham Narrow Medium" pitchFamily="50" charset="0"/>
                <a:ea typeface="Roboto Slab" pitchFamily="2" charset="0"/>
              </a:rPr>
              <a:t>##</a:t>
            </a:r>
            <a:endParaRPr sz="19900" dirty="0">
              <a:solidFill>
                <a:schemeClr val="bg1"/>
              </a:solidFill>
              <a:latin typeface="Gotham Narrow Medium" pitchFamily="50" charset="0"/>
              <a:ea typeface="Roboto Slab" pitchFamily="2" charset="0"/>
            </a:endParaRPr>
          </a:p>
        </p:txBody>
      </p:sp>
      <p:sp>
        <p:nvSpPr>
          <p:cNvPr id="5" name="Shape 114"/>
          <p:cNvSpPr txBox="1">
            <a:spLocks/>
          </p:cNvSpPr>
          <p:nvPr/>
        </p:nvSpPr>
        <p:spPr>
          <a:xfrm>
            <a:off x="381000" y="457200"/>
            <a:ext cx="86106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8000" dirty="0" err="1" smtClean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Subtema</a:t>
            </a:r>
            <a:r>
              <a:rPr lang="en-US" sz="8000" dirty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subtema</a:t>
            </a:r>
            <a:r>
              <a:rPr lang="en-US" sz="8000" dirty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subtema</a:t>
            </a:r>
            <a:r>
              <a:rPr lang="en-US" sz="8000" dirty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subtema</a:t>
            </a:r>
            <a:r>
              <a:rPr lang="en-US" sz="8000" dirty="0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ITC Franklin Gothic Std MedCd" panose="020B0706030503020204" pitchFamily="34" charset="0"/>
                <a:ea typeface="Roboto Slab" pitchFamily="2" charset="0"/>
                <a:cs typeface="Source Sans Pro"/>
                <a:sym typeface="Source Sans Pro"/>
              </a:rPr>
              <a:t>subtema</a:t>
            </a:r>
            <a:endParaRPr lang="es-MX" sz="8000" dirty="0">
              <a:solidFill>
                <a:schemeClr val="bg1"/>
              </a:solidFill>
              <a:latin typeface="ITC Franklin Gothic Std MedCd" panose="020B0706030503020204" pitchFamily="34" charset="0"/>
              <a:ea typeface="Roboto Slab" pitchFamily="2" charset="0"/>
              <a:cs typeface="Source Sans Pro"/>
              <a:sym typeface="Source Sans Pro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7" name="TextBox 6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CETYS Universidad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308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49" y="40296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ITC Franklin Gothic Std MedCd" panose="020B07060305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9561" y="4029670"/>
            <a:ext cx="310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ITC Franklin Gothic Std MedCd" panose="020B07060305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0256" y="4390056"/>
            <a:ext cx="439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endParaRPr lang="es-MX" sz="1800" b="1" dirty="0">
              <a:solidFill>
                <a:schemeClr val="tx1">
                  <a:lumMod val="50000"/>
                  <a:lumOff val="50000"/>
                </a:schemeClr>
              </a:solidFill>
              <a:latin typeface="ITC Franklin Gothic Std MedCd" panose="020B07060305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389541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>
                <a:solidFill>
                  <a:srgbClr val="EAB73F"/>
                </a:solidFill>
              </a:rPr>
              <a:t>Neque</a:t>
            </a:r>
            <a:r>
              <a:rPr lang="es-MX" sz="2800" b="1" dirty="0">
                <a:solidFill>
                  <a:srgbClr val="EAB73F"/>
                </a:solidFill>
              </a:rPr>
              <a:t> porro </a:t>
            </a:r>
            <a:r>
              <a:rPr lang="es-MX" sz="2800" b="1" dirty="0" err="1">
                <a:solidFill>
                  <a:srgbClr val="EAB73F"/>
                </a:solidFill>
              </a:rPr>
              <a:t>quisquam</a:t>
            </a:r>
            <a:endParaRPr lang="es-MX" sz="2800" b="1" dirty="0">
              <a:solidFill>
                <a:srgbClr val="EAB73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13599" y="1921215"/>
            <a:ext cx="1991190" cy="1820516"/>
            <a:chOff x="979649" y="355084"/>
            <a:chExt cx="1991190" cy="1820516"/>
          </a:xfrm>
        </p:grpSpPr>
        <p:sp>
          <p:nvSpPr>
            <p:cNvPr id="25" name="Rectangle 24"/>
            <p:cNvSpPr/>
            <p:nvPr/>
          </p:nvSpPr>
          <p:spPr>
            <a:xfrm>
              <a:off x="979649" y="355084"/>
              <a:ext cx="1991190" cy="1820516"/>
            </a:xfrm>
            <a:prstGeom prst="rect">
              <a:avLst/>
            </a:prstGeom>
            <a:solidFill>
              <a:srgbClr val="EAB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621" y="568719"/>
              <a:ext cx="1393246" cy="139324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86599" y="1921215"/>
            <a:ext cx="1991190" cy="1820516"/>
            <a:chOff x="979649" y="355084"/>
            <a:chExt cx="1991190" cy="1820516"/>
          </a:xfrm>
        </p:grpSpPr>
        <p:sp>
          <p:nvSpPr>
            <p:cNvPr id="30" name="Rectangle 29"/>
            <p:cNvSpPr/>
            <p:nvPr/>
          </p:nvSpPr>
          <p:spPr>
            <a:xfrm>
              <a:off x="979649" y="355084"/>
              <a:ext cx="1991190" cy="1820516"/>
            </a:xfrm>
            <a:prstGeom prst="rect">
              <a:avLst/>
            </a:prstGeom>
            <a:solidFill>
              <a:srgbClr val="EAB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621" y="568719"/>
              <a:ext cx="1393246" cy="139324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100405" y="1921215"/>
            <a:ext cx="1991190" cy="1820516"/>
            <a:chOff x="979649" y="355084"/>
            <a:chExt cx="1991190" cy="1820516"/>
          </a:xfrm>
        </p:grpSpPr>
        <p:sp>
          <p:nvSpPr>
            <p:cNvPr id="33" name="Rectangle 32"/>
            <p:cNvSpPr/>
            <p:nvPr/>
          </p:nvSpPr>
          <p:spPr>
            <a:xfrm>
              <a:off x="979649" y="355084"/>
              <a:ext cx="1991190" cy="1820516"/>
            </a:xfrm>
            <a:prstGeom prst="rect">
              <a:avLst/>
            </a:prstGeom>
            <a:solidFill>
              <a:srgbClr val="EAB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621" y="568719"/>
              <a:ext cx="1393246" cy="1393246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/>
          <p:nvPr/>
        </p:nvCxnSpPr>
        <p:spPr>
          <a:xfrm>
            <a:off x="3479293" y="1181100"/>
            <a:ext cx="0" cy="4495800"/>
          </a:xfrm>
          <a:prstGeom prst="line">
            <a:avLst/>
          </a:prstGeom>
          <a:ln w="19050">
            <a:solidFill>
              <a:srgbClr val="757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90485" y="1181100"/>
            <a:ext cx="0" cy="4495800"/>
          </a:xfrm>
          <a:prstGeom prst="line">
            <a:avLst/>
          </a:prstGeom>
          <a:ln w="19050">
            <a:solidFill>
              <a:srgbClr val="757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24" name="TextBox 23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endParaRPr lang="es-MX" dirty="0">
                <a:solidFill>
                  <a:srgbClr val="757576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57576"/>
                  </a:solidFill>
                </a:rPr>
                <a:t>CETYS Universidad</a:t>
              </a:r>
              <a:endParaRPr lang="es-MX" b="1" dirty="0">
                <a:solidFill>
                  <a:srgbClr val="7575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09" y="2005343"/>
            <a:ext cx="4610382" cy="2847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5181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 err="1">
                <a:solidFill>
                  <a:schemeClr val="bg1"/>
                </a:solidFill>
              </a:rPr>
              <a:t>Donec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tempus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eleifend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r"/>
            <a:r>
              <a:rPr lang="es-MX" sz="3200" dirty="0" err="1" smtClean="0">
                <a:solidFill>
                  <a:schemeClr val="bg1"/>
                </a:solidFill>
              </a:rPr>
              <a:t>ipsum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err="1">
                <a:solidFill>
                  <a:schemeClr val="bg1"/>
                </a:solidFill>
              </a:rPr>
              <a:t>n</a:t>
            </a:r>
            <a:r>
              <a:rPr lang="es-MX" sz="3200" dirty="0" err="1" smtClean="0">
                <a:solidFill>
                  <a:schemeClr val="bg1"/>
                </a:solidFill>
              </a:rPr>
              <a:t>am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err="1" smtClean="0">
                <a:solidFill>
                  <a:schemeClr val="bg1"/>
                </a:solidFill>
              </a:rPr>
              <a:t>maximus</a:t>
            </a:r>
            <a:endParaRPr lang="es-MX" sz="3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24" name="TextBox 23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subtema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CETYS Universidad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552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803098"/>
            <a:ext cx="405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/>
              <a:t>Donec</a:t>
            </a:r>
            <a:r>
              <a:rPr lang="es-MX" sz="4000" b="1" dirty="0"/>
              <a:t> </a:t>
            </a:r>
            <a:r>
              <a:rPr lang="es-MX" sz="4000" b="1" dirty="0" err="1"/>
              <a:t>tempus</a:t>
            </a:r>
            <a:r>
              <a:rPr lang="es-MX" sz="4000" b="1" dirty="0"/>
              <a:t> </a:t>
            </a:r>
            <a:r>
              <a:rPr lang="es-MX" sz="4000" b="1" dirty="0" err="1"/>
              <a:t>eleifend</a:t>
            </a:r>
            <a:r>
              <a:rPr lang="es-MX" sz="4000" b="1" dirty="0"/>
              <a:t> </a:t>
            </a:r>
            <a:r>
              <a:rPr lang="es-MX" sz="4000" b="1" dirty="0" err="1" smtClean="0"/>
              <a:t>ipsum</a:t>
            </a:r>
            <a:r>
              <a:rPr lang="es-MX" sz="4000" b="1" dirty="0" smtClean="0"/>
              <a:t> </a:t>
            </a:r>
            <a:r>
              <a:rPr lang="es-MX" sz="4000" b="1" dirty="0" err="1"/>
              <a:t>n</a:t>
            </a:r>
            <a:r>
              <a:rPr lang="es-MX" sz="4000" b="1" dirty="0" err="1" smtClean="0"/>
              <a:t>am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maximus</a:t>
            </a:r>
            <a:endParaRPr lang="es-MX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872849" y="3407401"/>
            <a:ext cx="4054136" cy="1959890"/>
            <a:chOff x="304800" y="4648201"/>
            <a:chExt cx="4054136" cy="1959890"/>
          </a:xfrm>
        </p:grpSpPr>
        <p:sp>
          <p:nvSpPr>
            <p:cNvPr id="9" name="Rectangle 8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14400" y="3407401"/>
            <a:ext cx="4054136" cy="1959890"/>
            <a:chOff x="304800" y="4648201"/>
            <a:chExt cx="4054136" cy="1959890"/>
          </a:xfrm>
        </p:grpSpPr>
        <p:sp>
          <p:nvSpPr>
            <p:cNvPr id="18" name="Rectangle 17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0009" y="533400"/>
            <a:ext cx="4054136" cy="1959890"/>
            <a:chOff x="304800" y="4648201"/>
            <a:chExt cx="4054136" cy="1959890"/>
          </a:xfrm>
        </p:grpSpPr>
        <p:sp>
          <p:nvSpPr>
            <p:cNvPr id="21" name="Rectangle 20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24" name="TextBox 23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endParaRPr lang="es-MX" dirty="0">
                <a:solidFill>
                  <a:srgbClr val="757576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57576"/>
                  </a:solidFill>
                </a:rPr>
                <a:t>CETYS Universidad</a:t>
              </a:r>
              <a:endParaRPr lang="es-MX" b="1" dirty="0">
                <a:solidFill>
                  <a:srgbClr val="757576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90201" y="2556660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90201" y="5421954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5860" y="5421954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7340123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05587" y="3775954"/>
            <a:ext cx="4054136" cy="1959890"/>
            <a:chOff x="304800" y="4648201"/>
            <a:chExt cx="4054136" cy="1959890"/>
          </a:xfrm>
        </p:grpSpPr>
        <p:sp>
          <p:nvSpPr>
            <p:cNvPr id="9" name="Rectangle 8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315141" y="3775954"/>
            <a:ext cx="4054136" cy="1959890"/>
            <a:chOff x="304800" y="4648201"/>
            <a:chExt cx="4054136" cy="1959890"/>
          </a:xfrm>
        </p:grpSpPr>
        <p:sp>
          <p:nvSpPr>
            <p:cNvPr id="18" name="Rectangle 17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632747" y="1176447"/>
            <a:ext cx="4054136" cy="1959890"/>
            <a:chOff x="304800" y="4648201"/>
            <a:chExt cx="4054136" cy="1959890"/>
          </a:xfrm>
        </p:grpSpPr>
        <p:sp>
          <p:nvSpPr>
            <p:cNvPr id="21" name="Rectangle 20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24" name="TextBox 23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endParaRPr lang="es-MX" dirty="0">
                <a:solidFill>
                  <a:srgbClr val="757576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57576"/>
                  </a:solidFill>
                </a:rPr>
                <a:t>CETYS Universidad</a:t>
              </a:r>
              <a:endParaRPr lang="es-MX" b="1" dirty="0">
                <a:solidFill>
                  <a:srgbClr val="757576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22939" y="3149025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22939" y="5739825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06601" y="5739825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16410" y="1176447"/>
            <a:ext cx="4054136" cy="1959890"/>
            <a:chOff x="304800" y="4648201"/>
            <a:chExt cx="4054136" cy="1959890"/>
          </a:xfrm>
        </p:grpSpPr>
        <p:sp>
          <p:nvSpPr>
            <p:cNvPr id="31" name="Rectangle 30"/>
            <p:cNvSpPr/>
            <p:nvPr/>
          </p:nvSpPr>
          <p:spPr>
            <a:xfrm>
              <a:off x="304800" y="4648201"/>
              <a:ext cx="4054136" cy="1959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201" y="4984825"/>
              <a:ext cx="2083336" cy="1286642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306602" y="3149025"/>
            <a:ext cx="40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/>
              <a:t>Integer</a:t>
            </a:r>
            <a:r>
              <a:rPr lang="es-MX" sz="1600" dirty="0"/>
              <a:t> </a:t>
            </a:r>
            <a:r>
              <a:rPr lang="es-MX" sz="1600" dirty="0" err="1"/>
              <a:t>ultricies</a:t>
            </a:r>
            <a:r>
              <a:rPr lang="es-MX" sz="1600" dirty="0"/>
              <a:t> </a:t>
            </a:r>
            <a:r>
              <a:rPr lang="es-MX" sz="1600" dirty="0" err="1"/>
              <a:t>neque</a:t>
            </a:r>
            <a:r>
              <a:rPr lang="es-MX" sz="1600" dirty="0"/>
              <a:t> ut </a:t>
            </a:r>
            <a:r>
              <a:rPr lang="es-MX" sz="1600" dirty="0" err="1"/>
              <a:t>diam</a:t>
            </a:r>
            <a:r>
              <a:rPr lang="es-MX" sz="1600" dirty="0"/>
              <a:t> </a:t>
            </a:r>
            <a:r>
              <a:rPr lang="es-MX" sz="1600" dirty="0" err="1"/>
              <a:t>dapibus</a:t>
            </a:r>
            <a:r>
              <a:rPr lang="es-MX" sz="1600" dirty="0"/>
              <a:t>, </a:t>
            </a:r>
            <a:r>
              <a:rPr lang="es-MX" sz="1600" dirty="0" err="1"/>
              <a:t>nec</a:t>
            </a:r>
            <a:r>
              <a:rPr lang="es-MX" sz="1600" dirty="0"/>
              <a:t> </a:t>
            </a:r>
            <a:r>
              <a:rPr lang="es-MX" sz="1600" dirty="0" err="1"/>
              <a:t>rhoncus</a:t>
            </a:r>
            <a:r>
              <a:rPr lang="es-MX" sz="1600" dirty="0"/>
              <a:t> leo </a:t>
            </a:r>
            <a:r>
              <a:rPr lang="es-MX" sz="1600" dirty="0" err="1" smtClean="0"/>
              <a:t>interdum</a:t>
            </a:r>
            <a:endParaRPr lang="es-MX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" y="282930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/>
              <a:t>Donec</a:t>
            </a:r>
            <a:r>
              <a:rPr lang="es-MX" sz="4000" b="1" dirty="0"/>
              <a:t> </a:t>
            </a:r>
            <a:r>
              <a:rPr lang="es-MX" sz="4000" b="1" dirty="0" err="1"/>
              <a:t>tempus</a:t>
            </a:r>
            <a:r>
              <a:rPr lang="es-MX" sz="4000" b="1" dirty="0"/>
              <a:t> </a:t>
            </a:r>
            <a:r>
              <a:rPr lang="es-MX" sz="4000" b="1" dirty="0" err="1"/>
              <a:t>eleifend</a:t>
            </a:r>
            <a:r>
              <a:rPr lang="es-MX" sz="4000" b="1" dirty="0"/>
              <a:t> </a:t>
            </a:r>
            <a:r>
              <a:rPr lang="es-MX" sz="4000" b="1" dirty="0" err="1" smtClean="0"/>
              <a:t>ipsum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006981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524000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err="1"/>
              <a:t>Lorem</a:t>
            </a:r>
            <a:r>
              <a:rPr lang="es-MX" sz="1800" dirty="0"/>
              <a:t> </a:t>
            </a:r>
            <a:r>
              <a:rPr lang="es-MX" sz="1800" dirty="0" err="1"/>
              <a:t>ipsum</a:t>
            </a:r>
            <a:r>
              <a:rPr lang="es-MX" sz="1800" dirty="0"/>
              <a:t> dolor </a:t>
            </a:r>
            <a:r>
              <a:rPr lang="es-MX" sz="1800" dirty="0" err="1"/>
              <a:t>sit</a:t>
            </a:r>
            <a:r>
              <a:rPr lang="es-MX" sz="1800" dirty="0"/>
              <a:t> </a:t>
            </a:r>
            <a:r>
              <a:rPr lang="es-MX" sz="1800" dirty="0" err="1"/>
              <a:t>amet</a:t>
            </a:r>
            <a:r>
              <a:rPr lang="es-MX" sz="1800" dirty="0"/>
              <a:t>, </a:t>
            </a:r>
            <a:r>
              <a:rPr lang="es-MX" sz="1800" dirty="0" err="1"/>
              <a:t>consectetur</a:t>
            </a:r>
            <a:r>
              <a:rPr lang="es-MX" sz="1800" dirty="0"/>
              <a:t> </a:t>
            </a:r>
            <a:r>
              <a:rPr lang="es-MX" sz="1800" dirty="0" err="1"/>
              <a:t>adipiscing</a:t>
            </a:r>
            <a:r>
              <a:rPr lang="es-MX" sz="1800" dirty="0"/>
              <a:t> </a:t>
            </a:r>
            <a:r>
              <a:rPr lang="es-MX" sz="1800" dirty="0" err="1"/>
              <a:t>elit</a:t>
            </a:r>
            <a:r>
              <a:rPr lang="es-MX" sz="1800" dirty="0"/>
              <a:t>. In </a:t>
            </a:r>
            <a:r>
              <a:rPr lang="es-MX" sz="1800" dirty="0" err="1"/>
              <a:t>sit</a:t>
            </a:r>
            <a:r>
              <a:rPr lang="es-MX" sz="1800" dirty="0"/>
              <a:t> </a:t>
            </a:r>
            <a:r>
              <a:rPr lang="es-MX" sz="1800" dirty="0" err="1"/>
              <a:t>amet</a:t>
            </a:r>
            <a:r>
              <a:rPr lang="es-MX" sz="1800" dirty="0"/>
              <a:t> </a:t>
            </a:r>
            <a:r>
              <a:rPr lang="es-MX" sz="1800" dirty="0" err="1"/>
              <a:t>placerat</a:t>
            </a:r>
            <a:r>
              <a:rPr lang="es-MX" sz="1800" dirty="0"/>
              <a:t> </a:t>
            </a:r>
            <a:r>
              <a:rPr lang="es-MX" sz="1800" dirty="0" err="1"/>
              <a:t>metus</a:t>
            </a:r>
            <a:r>
              <a:rPr lang="es-MX" sz="1800" dirty="0"/>
              <a:t>. Sed vitae </a:t>
            </a:r>
            <a:r>
              <a:rPr lang="es-MX" sz="1800" dirty="0" err="1"/>
              <a:t>hendrerit</a:t>
            </a:r>
            <a:r>
              <a:rPr lang="es-MX" sz="1800" dirty="0"/>
              <a:t> mi, </a:t>
            </a:r>
            <a:r>
              <a:rPr lang="es-MX" sz="1800" dirty="0" err="1"/>
              <a:t>ac</a:t>
            </a:r>
            <a:r>
              <a:rPr lang="es-MX" sz="1800" dirty="0"/>
              <a:t> </a:t>
            </a:r>
            <a:r>
              <a:rPr lang="es-MX" sz="1800" dirty="0" err="1"/>
              <a:t>varius</a:t>
            </a:r>
            <a:r>
              <a:rPr lang="es-MX" sz="1800" dirty="0"/>
              <a:t> </a:t>
            </a:r>
            <a:r>
              <a:rPr lang="es-MX" sz="1800" dirty="0" err="1"/>
              <a:t>neque</a:t>
            </a:r>
            <a:r>
              <a:rPr lang="es-MX" sz="1800" dirty="0"/>
              <a:t>. Sed ornare </a:t>
            </a:r>
            <a:r>
              <a:rPr lang="es-MX" sz="1800" dirty="0" err="1"/>
              <a:t>quam</a:t>
            </a:r>
            <a:r>
              <a:rPr lang="es-MX" sz="1800" dirty="0"/>
              <a:t> non </a:t>
            </a:r>
            <a:r>
              <a:rPr lang="es-MX" sz="1800" dirty="0" err="1"/>
              <a:t>nibh</a:t>
            </a:r>
            <a:r>
              <a:rPr lang="es-MX" sz="1800" dirty="0"/>
              <a:t> </a:t>
            </a:r>
            <a:r>
              <a:rPr lang="es-MX" sz="1800" dirty="0" err="1"/>
              <a:t>consequat</a:t>
            </a:r>
            <a:r>
              <a:rPr lang="es-MX" sz="1800" dirty="0"/>
              <a:t> </a:t>
            </a:r>
            <a:r>
              <a:rPr lang="es-MX" sz="1800" dirty="0" err="1"/>
              <a:t>maximus</a:t>
            </a:r>
            <a:r>
              <a:rPr lang="es-MX" sz="1800" dirty="0"/>
              <a:t> </a:t>
            </a:r>
            <a:r>
              <a:rPr lang="es-MX" sz="1800" dirty="0" err="1"/>
              <a:t>eu</a:t>
            </a:r>
            <a:r>
              <a:rPr lang="es-MX" sz="1800" dirty="0"/>
              <a:t> sed </a:t>
            </a:r>
            <a:r>
              <a:rPr lang="es-MX" sz="1800" dirty="0" err="1"/>
              <a:t>lacus</a:t>
            </a:r>
            <a:r>
              <a:rPr lang="es-MX" sz="1800" dirty="0"/>
              <a:t>. </a:t>
            </a:r>
            <a:r>
              <a:rPr lang="es-MX" sz="1800" dirty="0" err="1"/>
              <a:t>Praesent</a:t>
            </a:r>
            <a:r>
              <a:rPr lang="es-MX" sz="1800" dirty="0"/>
              <a:t> </a:t>
            </a:r>
            <a:r>
              <a:rPr lang="es-MX" sz="1800" dirty="0" err="1"/>
              <a:t>rhoncus</a:t>
            </a:r>
            <a:r>
              <a:rPr lang="es-MX" sz="1800" dirty="0"/>
              <a:t> </a:t>
            </a:r>
            <a:r>
              <a:rPr lang="es-MX" sz="1800" dirty="0" err="1"/>
              <a:t>rhoncus</a:t>
            </a:r>
            <a:r>
              <a:rPr lang="es-MX" sz="1800" dirty="0"/>
              <a:t> </a:t>
            </a:r>
            <a:r>
              <a:rPr lang="es-MX" sz="1800" dirty="0" err="1"/>
              <a:t>tempor</a:t>
            </a:r>
            <a:r>
              <a:rPr lang="es-MX" sz="1800" dirty="0"/>
              <a:t>. </a:t>
            </a:r>
            <a:r>
              <a:rPr lang="es-MX" sz="1800" dirty="0" err="1"/>
              <a:t>Suspendisse</a:t>
            </a:r>
            <a:r>
              <a:rPr lang="es-MX" sz="1800" dirty="0"/>
              <a:t> </a:t>
            </a:r>
            <a:r>
              <a:rPr lang="es-MX" sz="1800" dirty="0" err="1"/>
              <a:t>sagittis</a:t>
            </a:r>
            <a:r>
              <a:rPr lang="es-MX" sz="1800" dirty="0"/>
              <a:t> </a:t>
            </a:r>
            <a:r>
              <a:rPr lang="es-MX" sz="1800" dirty="0" err="1"/>
              <a:t>scelerisque</a:t>
            </a:r>
            <a:r>
              <a:rPr lang="es-MX" sz="1800" dirty="0"/>
              <a:t> </a:t>
            </a:r>
            <a:r>
              <a:rPr lang="es-MX" sz="1800" dirty="0" err="1" smtClean="0"/>
              <a:t>est</a:t>
            </a:r>
            <a:r>
              <a:rPr lang="es-MX" sz="1800" dirty="0"/>
              <a:t>:</a:t>
            </a:r>
            <a:r>
              <a:rPr lang="es-MX" sz="1800" dirty="0" smtClean="0"/>
              <a:t> </a:t>
            </a:r>
          </a:p>
          <a:p>
            <a:endParaRPr lang="es-MX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 err="1" smtClean="0"/>
              <a:t>Proin</a:t>
            </a:r>
            <a:r>
              <a:rPr lang="es-MX" sz="1800" dirty="0" smtClean="0"/>
              <a:t> </a:t>
            </a:r>
            <a:r>
              <a:rPr lang="es-MX" sz="1800" dirty="0" err="1"/>
              <a:t>gravida</a:t>
            </a:r>
            <a:r>
              <a:rPr lang="es-MX" sz="1800" dirty="0"/>
              <a:t> </a:t>
            </a:r>
            <a:r>
              <a:rPr lang="es-MX" sz="1800" dirty="0" err="1"/>
              <a:t>arcu</a:t>
            </a:r>
            <a:r>
              <a:rPr lang="es-MX" sz="1800" dirty="0"/>
              <a:t> </a:t>
            </a:r>
            <a:endParaRPr lang="es-MX" sz="18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 smtClean="0"/>
              <a:t>At </a:t>
            </a:r>
            <a:r>
              <a:rPr lang="es-MX" sz="1800" dirty="0"/>
              <a:t>ante </a:t>
            </a:r>
            <a:r>
              <a:rPr lang="es-MX" sz="1800" dirty="0" err="1"/>
              <a:t>faucibus</a:t>
            </a:r>
            <a:r>
              <a:rPr lang="es-MX" sz="1800" dirty="0"/>
              <a:t> </a:t>
            </a:r>
            <a:r>
              <a:rPr lang="es-MX" sz="1800" dirty="0" err="1" smtClean="0"/>
              <a:t>bibendum</a:t>
            </a:r>
            <a:r>
              <a:rPr lang="es-MX" sz="1800" dirty="0" smtClean="0"/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 err="1" smtClean="0"/>
              <a:t>Mauris</a:t>
            </a:r>
            <a:r>
              <a:rPr lang="es-MX" sz="1800" dirty="0" smtClean="0"/>
              <a:t> </a:t>
            </a:r>
            <a:r>
              <a:rPr lang="es-MX" sz="1800" dirty="0"/>
              <a:t>porta, </a:t>
            </a:r>
            <a:r>
              <a:rPr lang="es-MX" sz="1800" dirty="0" err="1"/>
              <a:t>sem</a:t>
            </a:r>
            <a:r>
              <a:rPr lang="es-MX" sz="1800" dirty="0"/>
              <a:t> </a:t>
            </a:r>
            <a:r>
              <a:rPr lang="es-MX" sz="1800" dirty="0" err="1"/>
              <a:t>eget</a:t>
            </a:r>
            <a:r>
              <a:rPr lang="es-MX" sz="1800" dirty="0"/>
              <a:t> porta </a:t>
            </a:r>
            <a:r>
              <a:rPr lang="es-MX" sz="1800" dirty="0" smtClean="0"/>
              <a:t>commodo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 smtClean="0"/>
              <a:t>Libero </a:t>
            </a:r>
            <a:r>
              <a:rPr lang="es-MX" sz="1800" dirty="0"/>
              <a:t>ante </a:t>
            </a:r>
            <a:r>
              <a:rPr lang="es-MX" sz="1800" dirty="0" err="1"/>
              <a:t>viverra</a:t>
            </a:r>
            <a:r>
              <a:rPr lang="es-MX" sz="1800" dirty="0"/>
              <a:t> </a:t>
            </a:r>
            <a:r>
              <a:rPr lang="es-MX" sz="1800" dirty="0" err="1" smtClean="0"/>
              <a:t>massa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err="1"/>
              <a:t>Q</a:t>
            </a:r>
            <a:r>
              <a:rPr lang="es-MX" sz="1800" dirty="0" err="1" smtClean="0"/>
              <a:t>uis</a:t>
            </a:r>
            <a:r>
              <a:rPr lang="es-MX" sz="1800" dirty="0" smtClean="0"/>
              <a:t> </a:t>
            </a:r>
            <a:r>
              <a:rPr lang="es-MX" sz="1800" dirty="0" err="1"/>
              <a:t>cursus</a:t>
            </a:r>
            <a:r>
              <a:rPr lang="es-MX" sz="1800" dirty="0"/>
              <a:t> </a:t>
            </a:r>
            <a:r>
              <a:rPr lang="es-MX" sz="1800" dirty="0" err="1"/>
              <a:t>nisl</a:t>
            </a:r>
            <a:r>
              <a:rPr lang="es-MX" sz="1800" dirty="0"/>
              <a:t> tortor ut </a:t>
            </a:r>
            <a:r>
              <a:rPr lang="es-MX" sz="1800" dirty="0" smtClean="0"/>
              <a:t>eros</a:t>
            </a:r>
            <a:endParaRPr lang="es-MX" sz="1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3085" y="1524000"/>
            <a:ext cx="0" cy="4419600"/>
          </a:xfrm>
          <a:prstGeom prst="line">
            <a:avLst/>
          </a:prstGeom>
          <a:ln w="76200">
            <a:solidFill>
              <a:srgbClr val="EAB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315200" y="1676400"/>
            <a:ext cx="4739936" cy="4418284"/>
            <a:chOff x="7315200" y="1676400"/>
            <a:chExt cx="4739936" cy="4418284"/>
          </a:xfrm>
        </p:grpSpPr>
        <p:sp>
          <p:nvSpPr>
            <p:cNvPr id="9" name="Rectangle 8"/>
            <p:cNvSpPr/>
            <p:nvPr/>
          </p:nvSpPr>
          <p:spPr>
            <a:xfrm>
              <a:off x="7315200" y="1676400"/>
              <a:ext cx="4739936" cy="44182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7722" y="2818693"/>
              <a:ext cx="3454892" cy="21336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0987" y="6400800"/>
            <a:ext cx="11630027" cy="368171"/>
            <a:chOff x="280987" y="6400800"/>
            <a:chExt cx="11630027" cy="368171"/>
          </a:xfrm>
        </p:grpSpPr>
        <p:sp>
          <p:nvSpPr>
            <p:cNvPr id="15" name="TextBox 14"/>
            <p:cNvSpPr txBox="1"/>
            <p:nvPr/>
          </p:nvSpPr>
          <p:spPr>
            <a:xfrm>
              <a:off x="66055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r>
                <a:rPr lang="en-US" dirty="0" smtClean="0">
                  <a:solidFill>
                    <a:srgbClr val="757576"/>
                  </a:solidFill>
                </a:rPr>
                <a:t> </a:t>
              </a:r>
              <a:r>
                <a:rPr lang="en-US" dirty="0" err="1" smtClean="0">
                  <a:solidFill>
                    <a:srgbClr val="757576"/>
                  </a:solidFill>
                </a:rPr>
                <a:t>subtema</a:t>
              </a:r>
              <a:endParaRPr lang="es-MX" dirty="0">
                <a:solidFill>
                  <a:srgbClr val="757576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80987" y="6400800"/>
              <a:ext cx="1163002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0987" y="6464171"/>
              <a:ext cx="5305427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57576"/>
                  </a:solidFill>
                </a:rPr>
                <a:t>CETYS Universidad</a:t>
              </a:r>
              <a:endParaRPr lang="es-MX" b="1" dirty="0">
                <a:solidFill>
                  <a:srgbClr val="757576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28592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Titulo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titulo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titulo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0153780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358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Gotham Narrow Medium</vt:lpstr>
      <vt:lpstr>Calibri</vt:lpstr>
      <vt:lpstr>Roboto Slab</vt:lpstr>
      <vt:lpstr>Source Sans Pro</vt:lpstr>
      <vt:lpstr>ITC Franklin Gothic Std MedCd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RETOS CUMPLIDOS</dc:title>
  <dc:creator>Ramiro</dc:creator>
  <cp:lastModifiedBy>Usuario</cp:lastModifiedBy>
  <cp:revision>325</cp:revision>
  <dcterms:modified xsi:type="dcterms:W3CDTF">2017-01-19T20:53:50Z</dcterms:modified>
</cp:coreProperties>
</file>